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729" r:id="rId2"/>
  </p:sldMasterIdLst>
  <p:notesMasterIdLst>
    <p:notesMasterId r:id="rId20"/>
  </p:notesMasterIdLst>
  <p:handoutMasterIdLst>
    <p:handoutMasterId r:id="rId21"/>
  </p:handoutMasterIdLst>
  <p:sldIdLst>
    <p:sldId id="483" r:id="rId3"/>
    <p:sldId id="439" r:id="rId4"/>
    <p:sldId id="515" r:id="rId5"/>
    <p:sldId id="518" r:id="rId6"/>
    <p:sldId id="508" r:id="rId7"/>
    <p:sldId id="520" r:id="rId8"/>
    <p:sldId id="519" r:id="rId9"/>
    <p:sldId id="521" r:id="rId10"/>
    <p:sldId id="522" r:id="rId11"/>
    <p:sldId id="523" r:id="rId12"/>
    <p:sldId id="524" r:id="rId13"/>
    <p:sldId id="525" r:id="rId14"/>
    <p:sldId id="527" r:id="rId15"/>
    <p:sldId id="526" r:id="rId16"/>
    <p:sldId id="517" r:id="rId17"/>
    <p:sldId id="528" r:id="rId18"/>
    <p:sldId id="433" r:id="rId19"/>
  </p:sldIdLst>
  <p:sldSz cx="9144000" cy="5143500" type="screen16x9"/>
  <p:notesSz cx="6865938" cy="9998075"/>
  <p:custDataLst>
    <p:tags r:id="rId22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5">
          <p15:clr>
            <a:srgbClr val="A4A3A4"/>
          </p15:clr>
        </p15:guide>
        <p15:guide id="2" orient="horz" pos="2845">
          <p15:clr>
            <a:srgbClr val="A4A3A4"/>
          </p15:clr>
        </p15:guide>
        <p15:guide id="3" pos="226">
          <p15:clr>
            <a:srgbClr val="A4A3A4"/>
          </p15:clr>
        </p15:guide>
        <p15:guide id="4" pos="5602">
          <p15:clr>
            <a:srgbClr val="A4A3A4"/>
          </p15:clr>
        </p15:guide>
        <p15:guide id="5" pos="2857">
          <p15:clr>
            <a:srgbClr val="A4A3A4"/>
          </p15:clr>
        </p15:guide>
        <p15:guide id="6" pos="29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 userDrawn="1">
          <p15:clr>
            <a:srgbClr val="A4A3A4"/>
          </p15:clr>
        </p15:guide>
        <p15:guide id="2" pos="216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hrenfort, Larissa" initials="EL" lastIdx="10" clrIdx="0">
    <p:extLst>
      <p:ext uri="{19B8F6BF-5375-455C-9EA6-DF929625EA0E}">
        <p15:presenceInfo xmlns:p15="http://schemas.microsoft.com/office/powerpoint/2012/main" userId="S-1-5-21-3028935069-3201914591-585868376-63121" providerId="AD"/>
      </p:ext>
    </p:extLst>
  </p:cmAuthor>
  <p:cmAuthor id="2" name="Schattschneider, Ralf" initials="SR" lastIdx="5" clrIdx="1">
    <p:extLst>
      <p:ext uri="{19B8F6BF-5375-455C-9EA6-DF929625EA0E}">
        <p15:presenceInfo xmlns:p15="http://schemas.microsoft.com/office/powerpoint/2012/main" userId="S-1-5-21-2000478354-764733703-1177238915-828873" providerId="AD"/>
      </p:ext>
    </p:extLst>
  </p:cmAuthor>
  <p:cmAuthor id="3" name="Schulte, Klaudia" initials="KS" lastIdx="3" clrIdx="2">
    <p:extLst>
      <p:ext uri="{19B8F6BF-5375-455C-9EA6-DF929625EA0E}">
        <p15:presenceInfo xmlns:p15="http://schemas.microsoft.com/office/powerpoint/2012/main" userId="Schulte, Klaud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003063"/>
    <a:srgbClr val="E10019"/>
    <a:srgbClr val="F3F3F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2" autoAdjust="0"/>
    <p:restoredTop sz="88767" autoAdjust="0"/>
  </p:normalViewPr>
  <p:slideViewPr>
    <p:cSldViewPr snapToGrid="0" snapToObjects="1" showGuides="1">
      <p:cViewPr varScale="1">
        <p:scale>
          <a:sx n="124" d="100"/>
          <a:sy n="124" d="100"/>
        </p:scale>
        <p:origin x="1050" y="96"/>
      </p:cViewPr>
      <p:guideLst>
        <p:guide orient="horz" pos="735"/>
        <p:guide orient="horz" pos="2845"/>
        <p:guide pos="226"/>
        <p:guide pos="5602"/>
        <p:guide pos="2857"/>
        <p:guide pos="2971"/>
      </p:guideLst>
    </p:cSldViewPr>
  </p:slideViewPr>
  <p:outlineViewPr>
    <p:cViewPr>
      <p:scale>
        <a:sx n="33" d="100"/>
        <a:sy n="33" d="100"/>
      </p:scale>
      <p:origin x="0" y="15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3864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-3828" y="-78"/>
      </p:cViewPr>
      <p:guideLst>
        <p:guide orient="horz" pos="3149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C4DD8AF8-2E56-4547-84F9-96057233AD14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9109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9FC58F0-E75D-4808-B697-027AE36503B0}" type="slidenum">
              <a:rPr lang="en-GB" smtClean="0"/>
              <a:t>‹Nr.›</a:t>
            </a:fld>
            <a:endParaRPr lang="en-GB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595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5548D5E8-D97F-4DA3-9E02-1D4E7239C906}" type="datetimeFigureOut">
              <a:rPr lang="de-DE" smtClean="0"/>
              <a:t>01.03.2023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0013" y="749300"/>
            <a:ext cx="6665912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749086"/>
            <a:ext cx="5492750" cy="4499134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ADEEAA9B-7186-463C-842C-219271E656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2022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EEAA9B-7186-463C-842C-219271E6567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8449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u="non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EEAA9B-7186-463C-842C-219271E6567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9435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sz="9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Hinweis auf externe Evaluationsdaten (KERMIT, KESS, Schulinspektion usw.)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Formativ vs. summativ: Ist-Zustand / Änderungsbedarf / Akzeptanz / Wirksamkeit (Kriterien/Ziele)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Auftrag vs. Selbständig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Wissenschaftlich fundierte/abgesicherte Verfahren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Externe Hilfe evtl. nötig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EEAA9B-7186-463C-842C-219271E6567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1041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Friebertshäuser ergänzen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EEAA9B-7186-463C-842C-219271E6567B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032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EEAA9B-7186-463C-842C-219271E6567B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9831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ildplatzhalter 52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0"/>
            <a:ext cx="9144000" cy="3715200"/>
          </a:xfrm>
          <a:custGeom>
            <a:avLst/>
            <a:gdLst>
              <a:gd name="connsiteX0" fmla="*/ 0 w 9144000"/>
              <a:gd name="connsiteY0" fmla="*/ 0 h 3715200"/>
              <a:gd name="connsiteX1" fmla="*/ 9144000 w 9144000"/>
              <a:gd name="connsiteY1" fmla="*/ 0 h 3715200"/>
              <a:gd name="connsiteX2" fmla="*/ 9144000 w 9144000"/>
              <a:gd name="connsiteY2" fmla="*/ 3715200 h 3715200"/>
              <a:gd name="connsiteX3" fmla="*/ 5935980 w 9144000"/>
              <a:gd name="connsiteY3" fmla="*/ 3715200 h 3715200"/>
              <a:gd name="connsiteX4" fmla="*/ 5164968 w 9144000"/>
              <a:gd name="connsiteY4" fmla="*/ 3715200 h 3715200"/>
              <a:gd name="connsiteX5" fmla="*/ 1624358 w 9144000"/>
              <a:gd name="connsiteY5" fmla="*/ 3715200 h 3715200"/>
              <a:gd name="connsiteX6" fmla="*/ 1624358 w 9144000"/>
              <a:gd name="connsiteY6" fmla="*/ 3715200 h 3715200"/>
              <a:gd name="connsiteX7" fmla="*/ 1784351 w 9144000"/>
              <a:gd name="connsiteY7" fmla="*/ 3480152 h 3715200"/>
              <a:gd name="connsiteX8" fmla="*/ 1152128 w 9144000"/>
              <a:gd name="connsiteY8" fmla="*/ 3480152 h 3715200"/>
              <a:gd name="connsiteX9" fmla="*/ 1060429 w 9144000"/>
              <a:gd name="connsiteY9" fmla="*/ 3480152 h 3715200"/>
              <a:gd name="connsiteX10" fmla="*/ 1004494 w 9144000"/>
              <a:gd name="connsiteY10" fmla="*/ 3480152 h 3715200"/>
              <a:gd name="connsiteX11" fmla="*/ 80844 w 9144000"/>
              <a:gd name="connsiteY11" fmla="*/ 3480152 h 3715200"/>
              <a:gd name="connsiteX12" fmla="*/ 0 w 9144000"/>
              <a:gd name="connsiteY12" fmla="*/ 3480152 h 3715200"/>
              <a:gd name="connsiteX13" fmla="*/ 0 w 9144000"/>
              <a:gd name="connsiteY13" fmla="*/ 3473421 h 3715200"/>
              <a:gd name="connsiteX14" fmla="*/ 0 w 9144000"/>
              <a:gd name="connsiteY14" fmla="*/ 2689257 h 3715200"/>
              <a:gd name="connsiteX15" fmla="*/ 0 w 9144000"/>
              <a:gd name="connsiteY15" fmla="*/ 2259780 h 37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144000" h="3715200">
                <a:moveTo>
                  <a:pt x="0" y="0"/>
                </a:moveTo>
                <a:lnTo>
                  <a:pt x="9144000" y="0"/>
                </a:lnTo>
                <a:lnTo>
                  <a:pt x="9144000" y="3715200"/>
                </a:lnTo>
                <a:lnTo>
                  <a:pt x="5935980" y="3715200"/>
                </a:lnTo>
                <a:lnTo>
                  <a:pt x="5164968" y="3715200"/>
                </a:lnTo>
                <a:lnTo>
                  <a:pt x="1624358" y="3715200"/>
                </a:lnTo>
                <a:lnTo>
                  <a:pt x="1624358" y="3715200"/>
                </a:lnTo>
                <a:lnTo>
                  <a:pt x="1784351" y="3480152"/>
                </a:lnTo>
                <a:lnTo>
                  <a:pt x="1152128" y="3480152"/>
                </a:lnTo>
                <a:lnTo>
                  <a:pt x="1060429" y="3480152"/>
                </a:lnTo>
                <a:lnTo>
                  <a:pt x="1004494" y="3480152"/>
                </a:lnTo>
                <a:lnTo>
                  <a:pt x="80844" y="3480152"/>
                </a:lnTo>
                <a:lnTo>
                  <a:pt x="0" y="3480152"/>
                </a:lnTo>
                <a:lnTo>
                  <a:pt x="0" y="3473421"/>
                </a:lnTo>
                <a:lnTo>
                  <a:pt x="0" y="2689257"/>
                </a:lnTo>
                <a:lnTo>
                  <a:pt x="0" y="225978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72000" tIns="72000" rIns="252000" bIns="216000" anchor="b">
            <a:noAutofit/>
          </a:bodyPr>
          <a:lstStyle>
            <a:lvl1pPr algn="r">
              <a:spcBef>
                <a:spcPts val="0"/>
              </a:spcBef>
              <a:defRPr sz="1200" b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Um das Hintergrundbild einzufügen, markieren Sie bitte den grauen</a:t>
            </a:r>
            <a:br>
              <a:rPr lang="de-DE" dirty="0"/>
            </a:br>
            <a:r>
              <a:rPr lang="de-DE" dirty="0"/>
              <a:t>Platzhalter und wählen dann ein Bild über den Reiter „Einfügen“, „Grafik“ </a:t>
            </a:r>
            <a:br>
              <a:rPr lang="de-DE" dirty="0"/>
            </a:br>
            <a:r>
              <a:rPr lang="de-DE" dirty="0"/>
              <a:t>aus. </a:t>
            </a:r>
            <a:r>
              <a:rPr lang="de-DE" noProof="0" dirty="0"/>
              <a:t>Bitte nach Einfügen des Bildes das Bild in den Hintergrund legen.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0" y="3416968"/>
            <a:ext cx="9144000" cy="17265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4" descr="Z:\Kunden\Hamburg_Marketing\Bildmaterial\Logos_Gesellschaften\HamburgLogo_Weiße_Typo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857999" y="4515735"/>
            <a:ext cx="2027867" cy="3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58775" y="4691340"/>
            <a:ext cx="4465638" cy="184666"/>
          </a:xfrm>
        </p:spPr>
        <p:txBody>
          <a:bodyPr/>
          <a:lstStyle>
            <a:lvl1pPr>
              <a:spcBef>
                <a:spcPts val="0"/>
              </a:spcBef>
              <a:defRPr sz="12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Datum  |  Ort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-95994" y="1163712"/>
            <a:ext cx="72000" cy="3352254"/>
            <a:chOff x="-108520" y="1448780"/>
            <a:chExt cx="72000" cy="3352254"/>
          </a:xfrm>
        </p:grpSpPr>
        <p:sp>
          <p:nvSpPr>
            <p:cNvPr id="12" name="Freihandform 11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Freihandform 12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" name="Gruppieren 13"/>
          <p:cNvGrpSpPr/>
          <p:nvPr userDrawn="1"/>
        </p:nvGrpSpPr>
        <p:grpSpPr>
          <a:xfrm>
            <a:off x="357710" y="-92546"/>
            <a:ext cx="8533602" cy="72000"/>
            <a:chOff x="395288" y="-92249"/>
            <a:chExt cx="8533602" cy="72000"/>
          </a:xfrm>
        </p:grpSpPr>
        <p:sp>
          <p:nvSpPr>
            <p:cNvPr id="15" name="Freihandform 14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Freihandform 15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Freihandform 16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Freihandform 17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" name="Gruppieren 18"/>
          <p:cNvGrpSpPr/>
          <p:nvPr userDrawn="1"/>
        </p:nvGrpSpPr>
        <p:grpSpPr>
          <a:xfrm>
            <a:off x="9167994" y="1163712"/>
            <a:ext cx="72000" cy="3352254"/>
            <a:chOff x="-108520" y="1448780"/>
            <a:chExt cx="72000" cy="3352254"/>
          </a:xfrm>
        </p:grpSpPr>
        <p:sp>
          <p:nvSpPr>
            <p:cNvPr id="20" name="Freihandform 19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Freihandform 20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2" name="Gruppieren 21"/>
          <p:cNvGrpSpPr/>
          <p:nvPr userDrawn="1"/>
        </p:nvGrpSpPr>
        <p:grpSpPr>
          <a:xfrm>
            <a:off x="357710" y="5164046"/>
            <a:ext cx="8533602" cy="72000"/>
            <a:chOff x="395288" y="-92249"/>
            <a:chExt cx="8533602" cy="72000"/>
          </a:xfrm>
        </p:grpSpPr>
        <p:sp>
          <p:nvSpPr>
            <p:cNvPr id="23" name="Freihandform 22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Freihandform 23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reihandform 24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Freihandform 25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1" name="Textplatzhalter 5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0"/>
            <a:ext cx="5961600" cy="3715200"/>
          </a:xfrm>
          <a:custGeom>
            <a:avLst/>
            <a:gdLst>
              <a:gd name="connsiteX0" fmla="*/ 0 w 5961600"/>
              <a:gd name="connsiteY0" fmla="*/ 0 h 3715200"/>
              <a:gd name="connsiteX1" fmla="*/ 5961600 w 5961600"/>
              <a:gd name="connsiteY1" fmla="*/ 0 h 3715200"/>
              <a:gd name="connsiteX2" fmla="*/ 3805736 w 5961600"/>
              <a:gd name="connsiteY2" fmla="*/ 3170662 h 3715200"/>
              <a:gd name="connsiteX3" fmla="*/ 2852125 w 5961600"/>
              <a:gd name="connsiteY3" fmla="*/ 3715200 h 3715200"/>
              <a:gd name="connsiteX4" fmla="*/ 2346960 w 5961600"/>
              <a:gd name="connsiteY4" fmla="*/ 3715200 h 3715200"/>
              <a:gd name="connsiteX5" fmla="*/ 2301240 w 5961600"/>
              <a:gd name="connsiteY5" fmla="*/ 3715200 h 3715200"/>
              <a:gd name="connsiteX6" fmla="*/ 1624358 w 5961600"/>
              <a:gd name="connsiteY6" fmla="*/ 3715200 h 3715200"/>
              <a:gd name="connsiteX7" fmla="*/ 1624358 w 5961600"/>
              <a:gd name="connsiteY7" fmla="*/ 3715200 h 3715200"/>
              <a:gd name="connsiteX8" fmla="*/ 1784351 w 5961600"/>
              <a:gd name="connsiteY8" fmla="*/ 3480152 h 3715200"/>
              <a:gd name="connsiteX9" fmla="*/ 1152128 w 5961600"/>
              <a:gd name="connsiteY9" fmla="*/ 3480152 h 3715200"/>
              <a:gd name="connsiteX10" fmla="*/ 1060429 w 5961600"/>
              <a:gd name="connsiteY10" fmla="*/ 3480152 h 3715200"/>
              <a:gd name="connsiteX11" fmla="*/ 1004494 w 5961600"/>
              <a:gd name="connsiteY11" fmla="*/ 3480152 h 3715200"/>
              <a:gd name="connsiteX12" fmla="*/ 80844 w 5961600"/>
              <a:gd name="connsiteY12" fmla="*/ 3480152 h 3715200"/>
              <a:gd name="connsiteX13" fmla="*/ 0 w 5961600"/>
              <a:gd name="connsiteY13" fmla="*/ 3480152 h 3715200"/>
              <a:gd name="connsiteX14" fmla="*/ 0 w 5961600"/>
              <a:gd name="connsiteY14" fmla="*/ 3473421 h 3715200"/>
              <a:gd name="connsiteX15" fmla="*/ 0 w 5961600"/>
              <a:gd name="connsiteY15" fmla="*/ 3428384 h 3715200"/>
              <a:gd name="connsiteX16" fmla="*/ 0 w 5961600"/>
              <a:gd name="connsiteY16" fmla="*/ 2922720 h 37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61600" h="3715200">
                <a:moveTo>
                  <a:pt x="0" y="0"/>
                </a:moveTo>
                <a:lnTo>
                  <a:pt x="5961600" y="0"/>
                </a:lnTo>
                <a:lnTo>
                  <a:pt x="3805736" y="3170662"/>
                </a:lnTo>
                <a:cubicBezTo>
                  <a:pt x="3551366" y="3526776"/>
                  <a:pt x="3192220" y="3711464"/>
                  <a:pt x="2852125" y="3715200"/>
                </a:cubicBezTo>
                <a:lnTo>
                  <a:pt x="2346960" y="3715200"/>
                </a:lnTo>
                <a:lnTo>
                  <a:pt x="2301240" y="3715200"/>
                </a:lnTo>
                <a:lnTo>
                  <a:pt x="1624358" y="3715200"/>
                </a:lnTo>
                <a:lnTo>
                  <a:pt x="1624358" y="3715200"/>
                </a:lnTo>
                <a:lnTo>
                  <a:pt x="1784351" y="3480152"/>
                </a:lnTo>
                <a:lnTo>
                  <a:pt x="1152128" y="3480152"/>
                </a:lnTo>
                <a:lnTo>
                  <a:pt x="1060429" y="3480152"/>
                </a:lnTo>
                <a:lnTo>
                  <a:pt x="1004494" y="3480152"/>
                </a:lnTo>
                <a:lnTo>
                  <a:pt x="80844" y="3480152"/>
                </a:lnTo>
                <a:lnTo>
                  <a:pt x="0" y="3480152"/>
                </a:lnTo>
                <a:lnTo>
                  <a:pt x="0" y="3473421"/>
                </a:lnTo>
                <a:lnTo>
                  <a:pt x="0" y="3428384"/>
                </a:lnTo>
                <a:lnTo>
                  <a:pt x="0" y="292272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</p:spPr>
        <p:txBody>
          <a:bodyPr wrap="square" lIns="360000" tIns="518400" rIns="115200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200" b="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359532" y="2067694"/>
            <a:ext cx="3456384" cy="923330"/>
          </a:xfrm>
        </p:spPr>
        <p:txBody>
          <a:bodyPr/>
          <a:lstStyle>
            <a:lvl1pPr marL="0" indent="0" algn="l">
              <a:buNone/>
              <a:defRPr sz="2000" b="0" cap="none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54" name="Freihandform 53"/>
          <p:cNvSpPr>
            <a:spLocks noChangeAspect="1"/>
          </p:cNvSpPr>
          <p:nvPr userDrawn="1"/>
        </p:nvSpPr>
        <p:spPr bwMode="gray">
          <a:xfrm>
            <a:off x="0" y="3480152"/>
            <a:ext cx="1784351" cy="486000"/>
          </a:xfrm>
          <a:custGeom>
            <a:avLst/>
            <a:gdLst/>
            <a:ahLst/>
            <a:cxnLst/>
            <a:rect l="l" t="t" r="r" b="b"/>
            <a:pathLst>
              <a:path w="1784351" h="486000">
                <a:moveTo>
                  <a:pt x="0" y="0"/>
                </a:moveTo>
                <a:lnTo>
                  <a:pt x="80844" y="0"/>
                </a:lnTo>
                <a:lnTo>
                  <a:pt x="1004494" y="0"/>
                </a:lnTo>
                <a:lnTo>
                  <a:pt x="1060429" y="0"/>
                </a:lnTo>
                <a:lnTo>
                  <a:pt x="1152128" y="0"/>
                </a:lnTo>
                <a:lnTo>
                  <a:pt x="1784351" y="0"/>
                </a:lnTo>
                <a:lnTo>
                  <a:pt x="1503348" y="412825"/>
                </a:lnTo>
                <a:cubicBezTo>
                  <a:pt x="1472029" y="455546"/>
                  <a:pt x="1434432" y="484128"/>
                  <a:pt x="1374857" y="486000"/>
                </a:cubicBezTo>
                <a:lnTo>
                  <a:pt x="1152128" y="486000"/>
                </a:lnTo>
                <a:lnTo>
                  <a:pt x="1060429" y="486000"/>
                </a:lnTo>
                <a:lnTo>
                  <a:pt x="1004494" y="486000"/>
                </a:lnTo>
                <a:lnTo>
                  <a:pt x="80844" y="486000"/>
                </a:lnTo>
                <a:lnTo>
                  <a:pt x="0" y="486000"/>
                </a:lnTo>
                <a:close/>
              </a:path>
            </a:pathLst>
          </a:custGeom>
          <a:solidFill>
            <a:srgbClr val="E10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de-DE" noProof="0">
              <a:solidFill>
                <a:srgbClr val="003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713810" y="3525428"/>
            <a:ext cx="4172056" cy="195814"/>
          </a:xfrm>
        </p:spPr>
        <p:txBody>
          <a:bodyPr tIns="36000" rIns="0" bIns="36000"/>
          <a:lstStyle>
            <a:lvl1pPr algn="r">
              <a:defRPr sz="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Quellenangabe Fotonachweis</a:t>
            </a:r>
            <a:endParaRPr lang="en-GB" dirty="0"/>
          </a:p>
        </p:txBody>
      </p:sp>
      <p:pic>
        <p:nvPicPr>
          <p:cNvPr id="27" name="Picture 64" descr="M:\Cornelia\2_Kundenkommunikation\Vorlagen\LI-Logo neg 4C gross_tre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275" y="4573681"/>
            <a:ext cx="292590" cy="31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745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ben / Text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79134"/>
            <a:ext cx="8529485" cy="720197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Schülerfeedback – Gym. Ohmoor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58775" y="2879330"/>
            <a:ext cx="8534400" cy="13747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>
          <a:xfrm>
            <a:off x="358775" y="1166812"/>
            <a:ext cx="8534400" cy="1548953"/>
          </a:xfrm>
        </p:spPr>
        <p:txBody>
          <a:bodyPr tIns="36000">
            <a:noAutofit/>
          </a:bodyPr>
          <a:lstStyle>
            <a:lvl1pPr algn="ctr">
              <a:spcBef>
                <a:spcPts val="0"/>
              </a:spcBef>
              <a:defRPr sz="1050" b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Durch klicken auf das Symbol </a:t>
            </a:r>
            <a:br>
              <a:rPr lang="de-DE" noProof="0"/>
            </a:br>
            <a:r>
              <a:rPr lang="de-DE" noProof="0"/>
              <a:t>das gewünschte Bild einfügen</a:t>
            </a:r>
          </a:p>
          <a:p>
            <a:endParaRPr lang="de-DE" noProof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4" y="4393327"/>
            <a:ext cx="8532000" cy="123111"/>
          </a:xfrm>
        </p:spPr>
        <p:txBody>
          <a:bodyPr anchor="b"/>
          <a:lstStyle>
            <a:lvl1pPr>
              <a:defRPr sz="800" b="0"/>
            </a:lvl1pPr>
          </a:lstStyle>
          <a:p>
            <a:pPr lvl="0"/>
            <a:r>
              <a:rPr lang="de-DE" dirty="0"/>
              <a:t>Hier kann bei Bedarf eine Quelle eingefügt werden</a:t>
            </a:r>
            <a:endParaRPr lang="en-GB" dirty="0"/>
          </a:p>
        </p:txBody>
      </p:sp>
      <p:pic>
        <p:nvPicPr>
          <p:cNvPr id="10" name="Picture 3" descr="M:\Cornelia\2_Kundenkommunikation\Vorlagen\LI-Logo neg 4C gross_trensparen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768" y="4838627"/>
            <a:ext cx="203529" cy="21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567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/ Text +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Schülerfeedback – Gym. Ohmoor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58775" y="1110450"/>
            <a:ext cx="4176713" cy="13747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>
          <a:xfrm>
            <a:off x="4716463" y="1166812"/>
            <a:ext cx="4176712" cy="2340000"/>
          </a:xfrm>
        </p:spPr>
        <p:txBody>
          <a:bodyPr tIns="36000">
            <a:noAutofit/>
          </a:bodyPr>
          <a:lstStyle>
            <a:lvl1pPr algn="ctr">
              <a:spcBef>
                <a:spcPts val="0"/>
              </a:spcBef>
              <a:defRPr sz="1050" b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Durch klicken auf das Symbol </a:t>
            </a:r>
            <a:br>
              <a:rPr lang="de-DE" noProof="0"/>
            </a:br>
            <a:r>
              <a:rPr lang="de-DE" noProof="0"/>
              <a:t>das gewünschte Bild einfügen</a:t>
            </a:r>
          </a:p>
          <a:p>
            <a:endParaRPr lang="de-DE" noProof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4" y="4393327"/>
            <a:ext cx="8532000" cy="123111"/>
          </a:xfrm>
        </p:spPr>
        <p:txBody>
          <a:bodyPr anchor="b"/>
          <a:lstStyle>
            <a:lvl1pPr>
              <a:defRPr sz="800" b="0"/>
            </a:lvl1pPr>
          </a:lstStyle>
          <a:p>
            <a:pPr lvl="0"/>
            <a:r>
              <a:rPr lang="de-DE" dirty="0"/>
              <a:t>Hier kann bei Bedarf eine Quelle eingefügt werden</a:t>
            </a:r>
            <a:endParaRPr lang="en-GB" dirty="0"/>
          </a:p>
        </p:txBody>
      </p:sp>
      <p:pic>
        <p:nvPicPr>
          <p:cNvPr id="10" name="Picture 3" descr="M:\Cornelia\2_Kundenkommunikation\Vorlagen\LI-Logo neg 4C gross_trensparen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768" y="4838627"/>
            <a:ext cx="203529" cy="21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5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Bild +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79134"/>
            <a:ext cx="8529485" cy="720197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Schülerfeedback – Gym. Ohmoor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711547" y="1110450"/>
            <a:ext cx="4176713" cy="13747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>
          <a:xfrm>
            <a:off x="358775" y="1166812"/>
            <a:ext cx="4176712" cy="2340000"/>
          </a:xfrm>
        </p:spPr>
        <p:txBody>
          <a:bodyPr tIns="36000">
            <a:noAutofit/>
          </a:bodyPr>
          <a:lstStyle>
            <a:lvl1pPr algn="ctr">
              <a:spcBef>
                <a:spcPts val="0"/>
              </a:spcBef>
              <a:defRPr sz="1050" b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Durch klicken auf das Symbol </a:t>
            </a:r>
            <a:br>
              <a:rPr lang="de-DE" noProof="0"/>
            </a:br>
            <a:r>
              <a:rPr lang="de-DE" noProof="0"/>
              <a:t>das gewünschte Bild einfügen</a:t>
            </a:r>
          </a:p>
          <a:p>
            <a:endParaRPr lang="de-DE" noProof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4" y="4393327"/>
            <a:ext cx="8532000" cy="123111"/>
          </a:xfrm>
        </p:spPr>
        <p:txBody>
          <a:bodyPr anchor="b"/>
          <a:lstStyle>
            <a:lvl1pPr>
              <a:defRPr sz="800" b="0"/>
            </a:lvl1pPr>
          </a:lstStyle>
          <a:p>
            <a:pPr lvl="0"/>
            <a:r>
              <a:rPr lang="de-DE" dirty="0"/>
              <a:t>Hier kann bei Bedarf eine Quelle eingefügt werden</a:t>
            </a:r>
            <a:endParaRPr lang="en-GB" dirty="0"/>
          </a:p>
        </p:txBody>
      </p:sp>
      <p:pic>
        <p:nvPicPr>
          <p:cNvPr id="11" name="Picture 3" descr="M:\Cornelia\2_Kundenkommunikation\Vorlagen\LI-Logo neg 4C gross_trensparen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768" y="4838627"/>
            <a:ext cx="203529" cy="21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668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Schülerfeedback – Gym. Ohmoor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58775" y="1110450"/>
            <a:ext cx="8534400" cy="13747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4" y="4393327"/>
            <a:ext cx="8532000" cy="123111"/>
          </a:xfrm>
        </p:spPr>
        <p:txBody>
          <a:bodyPr anchor="b"/>
          <a:lstStyle>
            <a:lvl1pPr>
              <a:defRPr sz="800" b="0"/>
            </a:lvl1pPr>
          </a:lstStyle>
          <a:p>
            <a:pPr lvl="0"/>
            <a:r>
              <a:rPr lang="de-DE" dirty="0"/>
              <a:t>Hier kann bei Bedarf eine Quelle eingefügt werden</a:t>
            </a:r>
            <a:endParaRPr lang="en-GB" dirty="0"/>
          </a:p>
        </p:txBody>
      </p:sp>
      <p:pic>
        <p:nvPicPr>
          <p:cNvPr id="9" name="Picture 3" descr="M:\Cornelia\2_Kundenkommunikation\Vorlagen\LI-Logo neg 4C gross_trensparen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768" y="4838627"/>
            <a:ext cx="203529" cy="21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376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79134"/>
            <a:ext cx="8529485" cy="720197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Schülerfeedback – Gym. Ohmoor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4" y="4393327"/>
            <a:ext cx="8532000" cy="123111"/>
          </a:xfrm>
        </p:spPr>
        <p:txBody>
          <a:bodyPr anchor="b"/>
          <a:lstStyle>
            <a:lvl1pPr>
              <a:defRPr sz="800" b="0"/>
            </a:lvl1pPr>
          </a:lstStyle>
          <a:p>
            <a:pPr lvl="0"/>
            <a:r>
              <a:rPr lang="de-DE" dirty="0"/>
              <a:t>Hier kann bei Bedarf eine Quelle eingefügt werden</a:t>
            </a:r>
            <a:endParaRPr lang="en-GB" dirty="0"/>
          </a:p>
        </p:txBody>
      </p:sp>
      <p:pic>
        <p:nvPicPr>
          <p:cNvPr id="13" name="Grafik 12" descr="Bildschirmausschnit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609" y="4819863"/>
            <a:ext cx="764040" cy="28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29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9144000" cy="4778322"/>
          </a:xfrm>
          <a:custGeom>
            <a:avLst/>
            <a:gdLst>
              <a:gd name="connsiteX0" fmla="*/ 0 w 9144000"/>
              <a:gd name="connsiteY0" fmla="*/ 0 h 4778322"/>
              <a:gd name="connsiteX1" fmla="*/ 9144000 w 9144000"/>
              <a:gd name="connsiteY1" fmla="*/ 0 h 4778322"/>
              <a:gd name="connsiteX2" fmla="*/ 9144000 w 9144000"/>
              <a:gd name="connsiteY2" fmla="*/ 4778322 h 4778322"/>
              <a:gd name="connsiteX3" fmla="*/ 854908 w 9144000"/>
              <a:gd name="connsiteY3" fmla="*/ 4778322 h 4778322"/>
              <a:gd name="connsiteX4" fmla="*/ 946800 w 9144000"/>
              <a:gd name="connsiteY4" fmla="*/ 4643322 h 4778322"/>
              <a:gd name="connsiteX5" fmla="*/ 595565 w 9144000"/>
              <a:gd name="connsiteY5" fmla="*/ 4643322 h 4778322"/>
              <a:gd name="connsiteX6" fmla="*/ 544621 w 9144000"/>
              <a:gd name="connsiteY6" fmla="*/ 4643322 h 4778322"/>
              <a:gd name="connsiteX7" fmla="*/ 513546 w 9144000"/>
              <a:gd name="connsiteY7" fmla="*/ 4643322 h 4778322"/>
              <a:gd name="connsiteX8" fmla="*/ 407 w 9144000"/>
              <a:gd name="connsiteY8" fmla="*/ 4643322 h 4778322"/>
              <a:gd name="connsiteX9" fmla="*/ 0 w 9144000"/>
              <a:gd name="connsiteY9" fmla="*/ 4643322 h 4778322"/>
              <a:gd name="connsiteX0" fmla="*/ 0 w 9144000"/>
              <a:gd name="connsiteY0" fmla="*/ 0 h 4778322"/>
              <a:gd name="connsiteX1" fmla="*/ 9144000 w 9144000"/>
              <a:gd name="connsiteY1" fmla="*/ 0 h 4778322"/>
              <a:gd name="connsiteX2" fmla="*/ 9144000 w 9144000"/>
              <a:gd name="connsiteY2" fmla="*/ 4778322 h 4778322"/>
              <a:gd name="connsiteX3" fmla="*/ 854908 w 9144000"/>
              <a:gd name="connsiteY3" fmla="*/ 4778322 h 4778322"/>
              <a:gd name="connsiteX4" fmla="*/ 946800 w 9144000"/>
              <a:gd name="connsiteY4" fmla="*/ 4643322 h 4778322"/>
              <a:gd name="connsiteX5" fmla="*/ 544621 w 9144000"/>
              <a:gd name="connsiteY5" fmla="*/ 4643322 h 4778322"/>
              <a:gd name="connsiteX6" fmla="*/ 513546 w 9144000"/>
              <a:gd name="connsiteY6" fmla="*/ 4643322 h 4778322"/>
              <a:gd name="connsiteX7" fmla="*/ 407 w 9144000"/>
              <a:gd name="connsiteY7" fmla="*/ 4643322 h 4778322"/>
              <a:gd name="connsiteX8" fmla="*/ 0 w 9144000"/>
              <a:gd name="connsiteY8" fmla="*/ 4643322 h 4778322"/>
              <a:gd name="connsiteX9" fmla="*/ 0 w 9144000"/>
              <a:gd name="connsiteY9" fmla="*/ 0 h 4778322"/>
              <a:gd name="connsiteX0" fmla="*/ 0 w 9144000"/>
              <a:gd name="connsiteY0" fmla="*/ 0 h 4778322"/>
              <a:gd name="connsiteX1" fmla="*/ 9144000 w 9144000"/>
              <a:gd name="connsiteY1" fmla="*/ 0 h 4778322"/>
              <a:gd name="connsiteX2" fmla="*/ 9144000 w 9144000"/>
              <a:gd name="connsiteY2" fmla="*/ 4778322 h 4778322"/>
              <a:gd name="connsiteX3" fmla="*/ 854908 w 9144000"/>
              <a:gd name="connsiteY3" fmla="*/ 4778322 h 4778322"/>
              <a:gd name="connsiteX4" fmla="*/ 946800 w 9144000"/>
              <a:gd name="connsiteY4" fmla="*/ 4643322 h 4778322"/>
              <a:gd name="connsiteX5" fmla="*/ 544621 w 9144000"/>
              <a:gd name="connsiteY5" fmla="*/ 4643322 h 4778322"/>
              <a:gd name="connsiteX6" fmla="*/ 407 w 9144000"/>
              <a:gd name="connsiteY6" fmla="*/ 4643322 h 4778322"/>
              <a:gd name="connsiteX7" fmla="*/ 0 w 9144000"/>
              <a:gd name="connsiteY7" fmla="*/ 4643322 h 4778322"/>
              <a:gd name="connsiteX8" fmla="*/ 0 w 9144000"/>
              <a:gd name="connsiteY8" fmla="*/ 0 h 4778322"/>
              <a:gd name="connsiteX0" fmla="*/ 0 w 9144000"/>
              <a:gd name="connsiteY0" fmla="*/ 0 h 4778322"/>
              <a:gd name="connsiteX1" fmla="*/ 9144000 w 9144000"/>
              <a:gd name="connsiteY1" fmla="*/ 0 h 4778322"/>
              <a:gd name="connsiteX2" fmla="*/ 9144000 w 9144000"/>
              <a:gd name="connsiteY2" fmla="*/ 4778322 h 4778322"/>
              <a:gd name="connsiteX3" fmla="*/ 854908 w 9144000"/>
              <a:gd name="connsiteY3" fmla="*/ 4778322 h 4778322"/>
              <a:gd name="connsiteX4" fmla="*/ 946800 w 9144000"/>
              <a:gd name="connsiteY4" fmla="*/ 4643322 h 4778322"/>
              <a:gd name="connsiteX5" fmla="*/ 407 w 9144000"/>
              <a:gd name="connsiteY5" fmla="*/ 4643322 h 4778322"/>
              <a:gd name="connsiteX6" fmla="*/ 0 w 9144000"/>
              <a:gd name="connsiteY6" fmla="*/ 4643322 h 4778322"/>
              <a:gd name="connsiteX7" fmla="*/ 0 w 9144000"/>
              <a:gd name="connsiteY7" fmla="*/ 0 h 477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4778322">
                <a:moveTo>
                  <a:pt x="0" y="0"/>
                </a:moveTo>
                <a:lnTo>
                  <a:pt x="9144000" y="0"/>
                </a:lnTo>
                <a:lnTo>
                  <a:pt x="9144000" y="4778322"/>
                </a:lnTo>
                <a:lnTo>
                  <a:pt x="854908" y="4778322"/>
                </a:lnTo>
                <a:lnTo>
                  <a:pt x="946800" y="4643322"/>
                </a:lnTo>
                <a:lnTo>
                  <a:pt x="407" y="4643322"/>
                </a:lnTo>
                <a:lnTo>
                  <a:pt x="0" y="4643322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tIns="72000">
            <a:noAutofit/>
          </a:bodyPr>
          <a:lstStyle>
            <a:lvl1pPr algn="ctr">
              <a:spcBef>
                <a:spcPts val="0"/>
              </a:spcBef>
              <a:defRPr sz="1200" b="0" baseline="0">
                <a:solidFill>
                  <a:schemeClr val="accent1"/>
                </a:solidFill>
              </a:defRPr>
            </a:lvl1pPr>
          </a:lstStyle>
          <a:p>
            <a:r>
              <a:rPr lang="de-DE" noProof="0" dirty="0"/>
              <a:t>Durch klicken auf das Symbol das gewünschte Bild einfügen. Bitte nach Einfügen des Bildes das Bild in den Hintergrund legen.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504185" y="766547"/>
            <a:ext cx="3960000" cy="1477328"/>
          </a:xfrm>
        </p:spPr>
        <p:txBody>
          <a:bodyPr/>
          <a:lstStyle>
            <a:lvl1pPr>
              <a:spcBef>
                <a:spcPts val="0"/>
              </a:spcBef>
              <a:defRPr sz="3200" b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 KURZE AUSSAGE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FEQ-Netzwerk | Interne Evaluation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6205" y="4516438"/>
            <a:ext cx="4172055" cy="123111"/>
          </a:xfrm>
        </p:spPr>
        <p:txBody>
          <a:bodyPr tIns="0" bIns="0"/>
          <a:lstStyle>
            <a:lvl1pPr algn="r">
              <a:defRPr sz="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Quellenangabe Fotonachweis</a:t>
            </a:r>
            <a:endParaRPr lang="en-GB" dirty="0"/>
          </a:p>
        </p:txBody>
      </p:sp>
      <p:pic>
        <p:nvPicPr>
          <p:cNvPr id="7" name="Picture 3" descr="M:\Cornelia\2_Kundenkommunikation\Vorlagen\LI-Logo neg 4C gross_trensparen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768" y="4838627"/>
            <a:ext cx="203529" cy="21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394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ildplatzhalter 28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0"/>
            <a:ext cx="9144000" cy="3715200"/>
          </a:xfrm>
          <a:custGeom>
            <a:avLst/>
            <a:gdLst>
              <a:gd name="connsiteX0" fmla="*/ 0 w 9144000"/>
              <a:gd name="connsiteY0" fmla="*/ 0 h 3715200"/>
              <a:gd name="connsiteX1" fmla="*/ 9144000 w 9144000"/>
              <a:gd name="connsiteY1" fmla="*/ 0 h 3715200"/>
              <a:gd name="connsiteX2" fmla="*/ 9144000 w 9144000"/>
              <a:gd name="connsiteY2" fmla="*/ 3715200 h 3715200"/>
              <a:gd name="connsiteX3" fmla="*/ 5935980 w 9144000"/>
              <a:gd name="connsiteY3" fmla="*/ 3715200 h 3715200"/>
              <a:gd name="connsiteX4" fmla="*/ 5164968 w 9144000"/>
              <a:gd name="connsiteY4" fmla="*/ 3715200 h 3715200"/>
              <a:gd name="connsiteX5" fmla="*/ 1624358 w 9144000"/>
              <a:gd name="connsiteY5" fmla="*/ 3715200 h 3715200"/>
              <a:gd name="connsiteX6" fmla="*/ 1624358 w 9144000"/>
              <a:gd name="connsiteY6" fmla="*/ 3715200 h 3715200"/>
              <a:gd name="connsiteX7" fmla="*/ 1784351 w 9144000"/>
              <a:gd name="connsiteY7" fmla="*/ 3480152 h 3715200"/>
              <a:gd name="connsiteX8" fmla="*/ 1152128 w 9144000"/>
              <a:gd name="connsiteY8" fmla="*/ 3480152 h 3715200"/>
              <a:gd name="connsiteX9" fmla="*/ 1060429 w 9144000"/>
              <a:gd name="connsiteY9" fmla="*/ 3480152 h 3715200"/>
              <a:gd name="connsiteX10" fmla="*/ 1004494 w 9144000"/>
              <a:gd name="connsiteY10" fmla="*/ 3480152 h 3715200"/>
              <a:gd name="connsiteX11" fmla="*/ 80844 w 9144000"/>
              <a:gd name="connsiteY11" fmla="*/ 3480152 h 3715200"/>
              <a:gd name="connsiteX12" fmla="*/ 0 w 9144000"/>
              <a:gd name="connsiteY12" fmla="*/ 3480152 h 3715200"/>
              <a:gd name="connsiteX13" fmla="*/ 0 w 9144000"/>
              <a:gd name="connsiteY13" fmla="*/ 3473421 h 3715200"/>
              <a:gd name="connsiteX14" fmla="*/ 0 w 9144000"/>
              <a:gd name="connsiteY14" fmla="*/ 2689257 h 3715200"/>
              <a:gd name="connsiteX15" fmla="*/ 0 w 9144000"/>
              <a:gd name="connsiteY15" fmla="*/ 2259780 h 37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144000" h="3715200">
                <a:moveTo>
                  <a:pt x="0" y="0"/>
                </a:moveTo>
                <a:lnTo>
                  <a:pt x="9144000" y="0"/>
                </a:lnTo>
                <a:lnTo>
                  <a:pt x="9144000" y="3715200"/>
                </a:lnTo>
                <a:lnTo>
                  <a:pt x="5935980" y="3715200"/>
                </a:lnTo>
                <a:lnTo>
                  <a:pt x="5164968" y="3715200"/>
                </a:lnTo>
                <a:lnTo>
                  <a:pt x="1624358" y="3715200"/>
                </a:lnTo>
                <a:lnTo>
                  <a:pt x="1624358" y="3715200"/>
                </a:lnTo>
                <a:lnTo>
                  <a:pt x="1784351" y="3480152"/>
                </a:lnTo>
                <a:lnTo>
                  <a:pt x="1152128" y="3480152"/>
                </a:lnTo>
                <a:lnTo>
                  <a:pt x="1060429" y="3480152"/>
                </a:lnTo>
                <a:lnTo>
                  <a:pt x="1004494" y="3480152"/>
                </a:lnTo>
                <a:lnTo>
                  <a:pt x="80844" y="3480152"/>
                </a:lnTo>
                <a:lnTo>
                  <a:pt x="0" y="3480152"/>
                </a:lnTo>
                <a:lnTo>
                  <a:pt x="0" y="3473421"/>
                </a:lnTo>
                <a:lnTo>
                  <a:pt x="0" y="2689257"/>
                </a:lnTo>
                <a:lnTo>
                  <a:pt x="0" y="225978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72000" tIns="72000" rIns="252000" bIns="216000" anchor="b">
            <a:noAutofit/>
          </a:bodyPr>
          <a:lstStyle>
            <a:lvl1pPr algn="r">
              <a:spcBef>
                <a:spcPts val="0"/>
              </a:spcBef>
              <a:defRPr sz="1200" b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Um das Hintergrundbild einzufügen, markieren Sie bitte den grauen</a:t>
            </a:r>
            <a:br>
              <a:rPr lang="de-DE" dirty="0"/>
            </a:br>
            <a:r>
              <a:rPr lang="de-DE" dirty="0"/>
              <a:t>Platzhalter und wählen dann ein Bild über den Reiter „Einfügen“, „Grafik“ </a:t>
            </a:r>
            <a:br>
              <a:rPr lang="de-DE" dirty="0"/>
            </a:br>
            <a:r>
              <a:rPr lang="de-DE" dirty="0"/>
              <a:t>aus. </a:t>
            </a:r>
            <a:r>
              <a:rPr lang="de-DE" noProof="0" dirty="0"/>
              <a:t>Bitte nach Einfügen des Bildes das Bild in den Hintergrund legen.</a:t>
            </a:r>
            <a:endParaRPr lang="de-DE" dirty="0"/>
          </a:p>
        </p:txBody>
      </p:sp>
      <p:sp>
        <p:nvSpPr>
          <p:cNvPr id="30" name="Rechteck 29"/>
          <p:cNvSpPr/>
          <p:nvPr userDrawn="1"/>
        </p:nvSpPr>
        <p:spPr>
          <a:xfrm>
            <a:off x="0" y="3715200"/>
            <a:ext cx="9144000" cy="14282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0"/>
            <a:ext cx="5961600" cy="3715200"/>
          </a:xfrm>
          <a:custGeom>
            <a:avLst/>
            <a:gdLst>
              <a:gd name="connsiteX0" fmla="*/ 0 w 5961600"/>
              <a:gd name="connsiteY0" fmla="*/ 0 h 3715200"/>
              <a:gd name="connsiteX1" fmla="*/ 5961600 w 5961600"/>
              <a:gd name="connsiteY1" fmla="*/ 0 h 3715200"/>
              <a:gd name="connsiteX2" fmla="*/ 3805736 w 5961600"/>
              <a:gd name="connsiteY2" fmla="*/ 3170662 h 3715200"/>
              <a:gd name="connsiteX3" fmla="*/ 2852125 w 5961600"/>
              <a:gd name="connsiteY3" fmla="*/ 3715200 h 3715200"/>
              <a:gd name="connsiteX4" fmla="*/ 2346960 w 5961600"/>
              <a:gd name="connsiteY4" fmla="*/ 3715200 h 3715200"/>
              <a:gd name="connsiteX5" fmla="*/ 2301240 w 5961600"/>
              <a:gd name="connsiteY5" fmla="*/ 3715200 h 3715200"/>
              <a:gd name="connsiteX6" fmla="*/ 1624358 w 5961600"/>
              <a:gd name="connsiteY6" fmla="*/ 3715200 h 3715200"/>
              <a:gd name="connsiteX7" fmla="*/ 1624358 w 5961600"/>
              <a:gd name="connsiteY7" fmla="*/ 3715200 h 3715200"/>
              <a:gd name="connsiteX8" fmla="*/ 1784351 w 5961600"/>
              <a:gd name="connsiteY8" fmla="*/ 3480152 h 3715200"/>
              <a:gd name="connsiteX9" fmla="*/ 1152128 w 5961600"/>
              <a:gd name="connsiteY9" fmla="*/ 3480152 h 3715200"/>
              <a:gd name="connsiteX10" fmla="*/ 1060429 w 5961600"/>
              <a:gd name="connsiteY10" fmla="*/ 3480152 h 3715200"/>
              <a:gd name="connsiteX11" fmla="*/ 1004494 w 5961600"/>
              <a:gd name="connsiteY11" fmla="*/ 3480152 h 3715200"/>
              <a:gd name="connsiteX12" fmla="*/ 80844 w 5961600"/>
              <a:gd name="connsiteY12" fmla="*/ 3480152 h 3715200"/>
              <a:gd name="connsiteX13" fmla="*/ 0 w 5961600"/>
              <a:gd name="connsiteY13" fmla="*/ 3480152 h 3715200"/>
              <a:gd name="connsiteX14" fmla="*/ 0 w 5961600"/>
              <a:gd name="connsiteY14" fmla="*/ 3473421 h 3715200"/>
              <a:gd name="connsiteX15" fmla="*/ 0 w 5961600"/>
              <a:gd name="connsiteY15" fmla="*/ 3428384 h 3715200"/>
              <a:gd name="connsiteX16" fmla="*/ 0 w 5961600"/>
              <a:gd name="connsiteY16" fmla="*/ 2922720 h 37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61600" h="3715200">
                <a:moveTo>
                  <a:pt x="0" y="0"/>
                </a:moveTo>
                <a:lnTo>
                  <a:pt x="5961600" y="0"/>
                </a:lnTo>
                <a:lnTo>
                  <a:pt x="3805736" y="3170662"/>
                </a:lnTo>
                <a:cubicBezTo>
                  <a:pt x="3551366" y="3526776"/>
                  <a:pt x="3192220" y="3711464"/>
                  <a:pt x="2852125" y="3715200"/>
                </a:cubicBezTo>
                <a:lnTo>
                  <a:pt x="2346960" y="3715200"/>
                </a:lnTo>
                <a:lnTo>
                  <a:pt x="2301240" y="3715200"/>
                </a:lnTo>
                <a:lnTo>
                  <a:pt x="1624358" y="3715200"/>
                </a:lnTo>
                <a:lnTo>
                  <a:pt x="1624358" y="3715200"/>
                </a:lnTo>
                <a:lnTo>
                  <a:pt x="1784351" y="3480152"/>
                </a:lnTo>
                <a:lnTo>
                  <a:pt x="1152128" y="3480152"/>
                </a:lnTo>
                <a:lnTo>
                  <a:pt x="1060429" y="3480152"/>
                </a:lnTo>
                <a:lnTo>
                  <a:pt x="1004494" y="3480152"/>
                </a:lnTo>
                <a:lnTo>
                  <a:pt x="80844" y="3480152"/>
                </a:lnTo>
                <a:lnTo>
                  <a:pt x="0" y="3480152"/>
                </a:lnTo>
                <a:lnTo>
                  <a:pt x="0" y="3473421"/>
                </a:lnTo>
                <a:lnTo>
                  <a:pt x="0" y="3428384"/>
                </a:lnTo>
                <a:lnTo>
                  <a:pt x="0" y="292272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</p:spPr>
        <p:txBody>
          <a:bodyPr wrap="square" lIns="360000" tIns="518400" rIns="115200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200" b="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Platzhalter für eine kurze Aussage </a:t>
            </a:r>
          </a:p>
        </p:txBody>
      </p:sp>
      <p:sp>
        <p:nvSpPr>
          <p:cNvPr id="32" name="Freihandform 31"/>
          <p:cNvSpPr>
            <a:spLocks noChangeAspect="1"/>
          </p:cNvSpPr>
          <p:nvPr userDrawn="1"/>
        </p:nvSpPr>
        <p:spPr bwMode="gray">
          <a:xfrm>
            <a:off x="0" y="3480152"/>
            <a:ext cx="1784351" cy="486000"/>
          </a:xfrm>
          <a:custGeom>
            <a:avLst/>
            <a:gdLst/>
            <a:ahLst/>
            <a:cxnLst/>
            <a:rect l="l" t="t" r="r" b="b"/>
            <a:pathLst>
              <a:path w="1784351" h="486000">
                <a:moveTo>
                  <a:pt x="0" y="0"/>
                </a:moveTo>
                <a:lnTo>
                  <a:pt x="80844" y="0"/>
                </a:lnTo>
                <a:lnTo>
                  <a:pt x="1004494" y="0"/>
                </a:lnTo>
                <a:lnTo>
                  <a:pt x="1060429" y="0"/>
                </a:lnTo>
                <a:lnTo>
                  <a:pt x="1152128" y="0"/>
                </a:lnTo>
                <a:lnTo>
                  <a:pt x="1784351" y="0"/>
                </a:lnTo>
                <a:lnTo>
                  <a:pt x="1503348" y="412825"/>
                </a:lnTo>
                <a:cubicBezTo>
                  <a:pt x="1472029" y="455546"/>
                  <a:pt x="1434432" y="484128"/>
                  <a:pt x="1374857" y="486000"/>
                </a:cubicBezTo>
                <a:lnTo>
                  <a:pt x="1152128" y="486000"/>
                </a:lnTo>
                <a:lnTo>
                  <a:pt x="1060429" y="486000"/>
                </a:lnTo>
                <a:lnTo>
                  <a:pt x="1004494" y="486000"/>
                </a:lnTo>
                <a:lnTo>
                  <a:pt x="80844" y="486000"/>
                </a:lnTo>
                <a:lnTo>
                  <a:pt x="0" y="486000"/>
                </a:lnTo>
                <a:close/>
              </a:path>
            </a:pathLst>
          </a:custGeom>
          <a:solidFill>
            <a:srgbClr val="E10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de-DE" noProof="0">
              <a:solidFill>
                <a:srgbClr val="003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 descr="Z:\Kunden\Hamburg_Marketing\Bildmaterial\Logos_Gesellschaften\HamburgLogo_Weiße_Typo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4515735"/>
            <a:ext cx="2027867" cy="3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pieren 9"/>
          <p:cNvGrpSpPr/>
          <p:nvPr userDrawn="1"/>
        </p:nvGrpSpPr>
        <p:grpSpPr>
          <a:xfrm>
            <a:off x="-95994" y="1163712"/>
            <a:ext cx="72000" cy="3352254"/>
            <a:chOff x="-108520" y="1448780"/>
            <a:chExt cx="72000" cy="3352254"/>
          </a:xfrm>
        </p:grpSpPr>
        <p:sp>
          <p:nvSpPr>
            <p:cNvPr id="12" name="Freihandform 11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Freihandform 12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" name="Gruppieren 13"/>
          <p:cNvGrpSpPr/>
          <p:nvPr userDrawn="1"/>
        </p:nvGrpSpPr>
        <p:grpSpPr>
          <a:xfrm>
            <a:off x="357710" y="-92546"/>
            <a:ext cx="8533602" cy="72000"/>
            <a:chOff x="395288" y="-92249"/>
            <a:chExt cx="8533602" cy="72000"/>
          </a:xfrm>
        </p:grpSpPr>
        <p:sp>
          <p:nvSpPr>
            <p:cNvPr id="15" name="Freihandform 14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Freihandform 15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Freihandform 16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Freihandform 17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" name="Gruppieren 18"/>
          <p:cNvGrpSpPr/>
          <p:nvPr userDrawn="1"/>
        </p:nvGrpSpPr>
        <p:grpSpPr>
          <a:xfrm>
            <a:off x="9167994" y="1163712"/>
            <a:ext cx="72000" cy="3352254"/>
            <a:chOff x="-108520" y="1448780"/>
            <a:chExt cx="72000" cy="3352254"/>
          </a:xfrm>
        </p:grpSpPr>
        <p:sp>
          <p:nvSpPr>
            <p:cNvPr id="20" name="Freihandform 19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Freihandform 20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2" name="Gruppieren 21"/>
          <p:cNvGrpSpPr/>
          <p:nvPr userDrawn="1"/>
        </p:nvGrpSpPr>
        <p:grpSpPr>
          <a:xfrm>
            <a:off x="357710" y="5164046"/>
            <a:ext cx="8533602" cy="72000"/>
            <a:chOff x="395288" y="-92249"/>
            <a:chExt cx="8533602" cy="72000"/>
          </a:xfrm>
        </p:grpSpPr>
        <p:sp>
          <p:nvSpPr>
            <p:cNvPr id="23" name="Freihandform 22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Freihandform 23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reihandform 24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Freihandform 25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8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13810" y="3525428"/>
            <a:ext cx="4172056" cy="195814"/>
          </a:xfrm>
        </p:spPr>
        <p:txBody>
          <a:bodyPr tIns="36000" rIns="0" bIns="36000"/>
          <a:lstStyle>
            <a:lvl1pPr algn="r">
              <a:defRPr sz="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Quellenangabe Fotonachweis</a:t>
            </a:r>
            <a:endParaRPr lang="en-GB" dirty="0"/>
          </a:p>
        </p:txBody>
      </p:sp>
      <p:pic>
        <p:nvPicPr>
          <p:cNvPr id="27" name="Picture 64" descr="M:\Cornelia\2_Kundenkommunikation\Vorlagen\LI-Logo neg 4C gross_tre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275" y="4573681"/>
            <a:ext cx="292590" cy="31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AAFA2ADE-AC12-4D53-B0DC-0FAC4542C8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28788" y="4573682"/>
            <a:ext cx="920353" cy="32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06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ildplatzhalter 52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0"/>
            <a:ext cx="9144000" cy="3715200"/>
          </a:xfrm>
          <a:custGeom>
            <a:avLst/>
            <a:gdLst>
              <a:gd name="connsiteX0" fmla="*/ 0 w 9144000"/>
              <a:gd name="connsiteY0" fmla="*/ 0 h 3715200"/>
              <a:gd name="connsiteX1" fmla="*/ 9144000 w 9144000"/>
              <a:gd name="connsiteY1" fmla="*/ 0 h 3715200"/>
              <a:gd name="connsiteX2" fmla="*/ 9144000 w 9144000"/>
              <a:gd name="connsiteY2" fmla="*/ 3715200 h 3715200"/>
              <a:gd name="connsiteX3" fmla="*/ 5935980 w 9144000"/>
              <a:gd name="connsiteY3" fmla="*/ 3715200 h 3715200"/>
              <a:gd name="connsiteX4" fmla="*/ 5164968 w 9144000"/>
              <a:gd name="connsiteY4" fmla="*/ 3715200 h 3715200"/>
              <a:gd name="connsiteX5" fmla="*/ 1624358 w 9144000"/>
              <a:gd name="connsiteY5" fmla="*/ 3715200 h 3715200"/>
              <a:gd name="connsiteX6" fmla="*/ 1624358 w 9144000"/>
              <a:gd name="connsiteY6" fmla="*/ 3715200 h 3715200"/>
              <a:gd name="connsiteX7" fmla="*/ 1784351 w 9144000"/>
              <a:gd name="connsiteY7" fmla="*/ 3480152 h 3715200"/>
              <a:gd name="connsiteX8" fmla="*/ 1152128 w 9144000"/>
              <a:gd name="connsiteY8" fmla="*/ 3480152 h 3715200"/>
              <a:gd name="connsiteX9" fmla="*/ 1060429 w 9144000"/>
              <a:gd name="connsiteY9" fmla="*/ 3480152 h 3715200"/>
              <a:gd name="connsiteX10" fmla="*/ 1004494 w 9144000"/>
              <a:gd name="connsiteY10" fmla="*/ 3480152 h 3715200"/>
              <a:gd name="connsiteX11" fmla="*/ 80844 w 9144000"/>
              <a:gd name="connsiteY11" fmla="*/ 3480152 h 3715200"/>
              <a:gd name="connsiteX12" fmla="*/ 0 w 9144000"/>
              <a:gd name="connsiteY12" fmla="*/ 3480152 h 3715200"/>
              <a:gd name="connsiteX13" fmla="*/ 0 w 9144000"/>
              <a:gd name="connsiteY13" fmla="*/ 3473421 h 3715200"/>
              <a:gd name="connsiteX14" fmla="*/ 0 w 9144000"/>
              <a:gd name="connsiteY14" fmla="*/ 2689257 h 3715200"/>
              <a:gd name="connsiteX15" fmla="*/ 0 w 9144000"/>
              <a:gd name="connsiteY15" fmla="*/ 2259780 h 37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144000" h="3715200">
                <a:moveTo>
                  <a:pt x="0" y="0"/>
                </a:moveTo>
                <a:lnTo>
                  <a:pt x="9144000" y="0"/>
                </a:lnTo>
                <a:lnTo>
                  <a:pt x="9144000" y="3715200"/>
                </a:lnTo>
                <a:lnTo>
                  <a:pt x="5935980" y="3715200"/>
                </a:lnTo>
                <a:lnTo>
                  <a:pt x="5164968" y="3715200"/>
                </a:lnTo>
                <a:lnTo>
                  <a:pt x="1624358" y="3715200"/>
                </a:lnTo>
                <a:lnTo>
                  <a:pt x="1624358" y="3715200"/>
                </a:lnTo>
                <a:lnTo>
                  <a:pt x="1784351" y="3480152"/>
                </a:lnTo>
                <a:lnTo>
                  <a:pt x="1152128" y="3480152"/>
                </a:lnTo>
                <a:lnTo>
                  <a:pt x="1060429" y="3480152"/>
                </a:lnTo>
                <a:lnTo>
                  <a:pt x="1004494" y="3480152"/>
                </a:lnTo>
                <a:lnTo>
                  <a:pt x="80844" y="3480152"/>
                </a:lnTo>
                <a:lnTo>
                  <a:pt x="0" y="3480152"/>
                </a:lnTo>
                <a:lnTo>
                  <a:pt x="0" y="3473421"/>
                </a:lnTo>
                <a:lnTo>
                  <a:pt x="0" y="2689257"/>
                </a:lnTo>
                <a:lnTo>
                  <a:pt x="0" y="225978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72000" tIns="72000" rIns="252000" bIns="216000" anchor="b">
            <a:noAutofit/>
          </a:bodyPr>
          <a:lstStyle>
            <a:lvl1pPr algn="r">
              <a:spcBef>
                <a:spcPts val="0"/>
              </a:spcBef>
              <a:defRPr sz="1200" b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Um das Hintergrundbild einzufügen, markieren Sie bitte den grauen</a:t>
            </a:r>
            <a:br>
              <a:rPr lang="de-DE" dirty="0"/>
            </a:br>
            <a:r>
              <a:rPr lang="de-DE" dirty="0"/>
              <a:t>Platzhalter und wählen dann ein Bild über den Reiter „Einfügen“, „Grafik“ </a:t>
            </a:r>
            <a:br>
              <a:rPr lang="de-DE" dirty="0"/>
            </a:br>
            <a:r>
              <a:rPr lang="de-DE" dirty="0"/>
              <a:t>aus. </a:t>
            </a:r>
            <a:r>
              <a:rPr lang="de-DE" noProof="0" dirty="0"/>
              <a:t>Bitte nach Einfügen des Bildes das Bild in den Hintergrund legen.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0" y="3715200"/>
            <a:ext cx="9144000" cy="1428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9" name="Picture 4" descr="Z:\Kunden\Hamburg_Marketing\Bildmaterial\Logos_Gesellschaften\HamburgLogo_Weiße_Typo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857999" y="4515735"/>
            <a:ext cx="2027867" cy="3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58775" y="4691340"/>
            <a:ext cx="4465638" cy="184666"/>
          </a:xfrm>
        </p:spPr>
        <p:txBody>
          <a:bodyPr/>
          <a:lstStyle>
            <a:lvl1pPr>
              <a:spcBef>
                <a:spcPts val="0"/>
              </a:spcBef>
              <a:defRPr sz="12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Datum  |  Ort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-95994" y="1163712"/>
            <a:ext cx="72000" cy="3352254"/>
            <a:chOff x="-108520" y="1448780"/>
            <a:chExt cx="72000" cy="3352254"/>
          </a:xfrm>
        </p:grpSpPr>
        <p:sp>
          <p:nvSpPr>
            <p:cNvPr id="12" name="Freihandform 11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3" name="Freihandform 12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Gruppieren 13"/>
          <p:cNvGrpSpPr/>
          <p:nvPr userDrawn="1"/>
        </p:nvGrpSpPr>
        <p:grpSpPr>
          <a:xfrm>
            <a:off x="357710" y="-92546"/>
            <a:ext cx="8533602" cy="72000"/>
            <a:chOff x="395288" y="-92249"/>
            <a:chExt cx="8533602" cy="72000"/>
          </a:xfrm>
        </p:grpSpPr>
        <p:sp>
          <p:nvSpPr>
            <p:cNvPr id="15" name="Freihandform 14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6" name="Freihandform 15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7" name="Freihandform 16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8" name="Freihandform 17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uppieren 18"/>
          <p:cNvGrpSpPr/>
          <p:nvPr userDrawn="1"/>
        </p:nvGrpSpPr>
        <p:grpSpPr>
          <a:xfrm>
            <a:off x="9167994" y="1163712"/>
            <a:ext cx="72000" cy="3352254"/>
            <a:chOff x="-108520" y="1448780"/>
            <a:chExt cx="72000" cy="3352254"/>
          </a:xfrm>
        </p:grpSpPr>
        <p:sp>
          <p:nvSpPr>
            <p:cNvPr id="20" name="Freihandform 19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21" name="Freihandform 20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uppieren 21"/>
          <p:cNvGrpSpPr/>
          <p:nvPr userDrawn="1"/>
        </p:nvGrpSpPr>
        <p:grpSpPr>
          <a:xfrm>
            <a:off x="357710" y="5164046"/>
            <a:ext cx="8533602" cy="72000"/>
            <a:chOff x="395288" y="-92249"/>
            <a:chExt cx="8533602" cy="72000"/>
          </a:xfrm>
        </p:grpSpPr>
        <p:sp>
          <p:nvSpPr>
            <p:cNvPr id="23" name="Freihandform 22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24" name="Freihandform 23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25" name="Freihandform 24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26" name="Freihandform 25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sp>
        <p:nvSpPr>
          <p:cNvPr id="51" name="Textplatzhalter 5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0"/>
            <a:ext cx="5961600" cy="3715200"/>
          </a:xfrm>
          <a:custGeom>
            <a:avLst/>
            <a:gdLst>
              <a:gd name="connsiteX0" fmla="*/ 0 w 5961600"/>
              <a:gd name="connsiteY0" fmla="*/ 0 h 3715200"/>
              <a:gd name="connsiteX1" fmla="*/ 5961600 w 5961600"/>
              <a:gd name="connsiteY1" fmla="*/ 0 h 3715200"/>
              <a:gd name="connsiteX2" fmla="*/ 3805736 w 5961600"/>
              <a:gd name="connsiteY2" fmla="*/ 3170662 h 3715200"/>
              <a:gd name="connsiteX3" fmla="*/ 2852125 w 5961600"/>
              <a:gd name="connsiteY3" fmla="*/ 3715200 h 3715200"/>
              <a:gd name="connsiteX4" fmla="*/ 2346960 w 5961600"/>
              <a:gd name="connsiteY4" fmla="*/ 3715200 h 3715200"/>
              <a:gd name="connsiteX5" fmla="*/ 2301240 w 5961600"/>
              <a:gd name="connsiteY5" fmla="*/ 3715200 h 3715200"/>
              <a:gd name="connsiteX6" fmla="*/ 1624358 w 5961600"/>
              <a:gd name="connsiteY6" fmla="*/ 3715200 h 3715200"/>
              <a:gd name="connsiteX7" fmla="*/ 1624358 w 5961600"/>
              <a:gd name="connsiteY7" fmla="*/ 3715200 h 3715200"/>
              <a:gd name="connsiteX8" fmla="*/ 1784351 w 5961600"/>
              <a:gd name="connsiteY8" fmla="*/ 3480152 h 3715200"/>
              <a:gd name="connsiteX9" fmla="*/ 1152128 w 5961600"/>
              <a:gd name="connsiteY9" fmla="*/ 3480152 h 3715200"/>
              <a:gd name="connsiteX10" fmla="*/ 1060429 w 5961600"/>
              <a:gd name="connsiteY10" fmla="*/ 3480152 h 3715200"/>
              <a:gd name="connsiteX11" fmla="*/ 1004494 w 5961600"/>
              <a:gd name="connsiteY11" fmla="*/ 3480152 h 3715200"/>
              <a:gd name="connsiteX12" fmla="*/ 80844 w 5961600"/>
              <a:gd name="connsiteY12" fmla="*/ 3480152 h 3715200"/>
              <a:gd name="connsiteX13" fmla="*/ 0 w 5961600"/>
              <a:gd name="connsiteY13" fmla="*/ 3480152 h 3715200"/>
              <a:gd name="connsiteX14" fmla="*/ 0 w 5961600"/>
              <a:gd name="connsiteY14" fmla="*/ 3473421 h 3715200"/>
              <a:gd name="connsiteX15" fmla="*/ 0 w 5961600"/>
              <a:gd name="connsiteY15" fmla="*/ 3428384 h 3715200"/>
              <a:gd name="connsiteX16" fmla="*/ 0 w 5961600"/>
              <a:gd name="connsiteY16" fmla="*/ 2922720 h 37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61600" h="3715200">
                <a:moveTo>
                  <a:pt x="0" y="0"/>
                </a:moveTo>
                <a:lnTo>
                  <a:pt x="5961600" y="0"/>
                </a:lnTo>
                <a:lnTo>
                  <a:pt x="3805736" y="3170662"/>
                </a:lnTo>
                <a:cubicBezTo>
                  <a:pt x="3551366" y="3526776"/>
                  <a:pt x="3192220" y="3711464"/>
                  <a:pt x="2852125" y="3715200"/>
                </a:cubicBezTo>
                <a:lnTo>
                  <a:pt x="2346960" y="3715200"/>
                </a:lnTo>
                <a:lnTo>
                  <a:pt x="2301240" y="3715200"/>
                </a:lnTo>
                <a:lnTo>
                  <a:pt x="1624358" y="3715200"/>
                </a:lnTo>
                <a:lnTo>
                  <a:pt x="1624358" y="3715200"/>
                </a:lnTo>
                <a:lnTo>
                  <a:pt x="1784351" y="3480152"/>
                </a:lnTo>
                <a:lnTo>
                  <a:pt x="1152128" y="3480152"/>
                </a:lnTo>
                <a:lnTo>
                  <a:pt x="1060429" y="3480152"/>
                </a:lnTo>
                <a:lnTo>
                  <a:pt x="1004494" y="3480152"/>
                </a:lnTo>
                <a:lnTo>
                  <a:pt x="80844" y="3480152"/>
                </a:lnTo>
                <a:lnTo>
                  <a:pt x="0" y="3480152"/>
                </a:lnTo>
                <a:lnTo>
                  <a:pt x="0" y="3473421"/>
                </a:lnTo>
                <a:lnTo>
                  <a:pt x="0" y="3428384"/>
                </a:lnTo>
                <a:lnTo>
                  <a:pt x="0" y="292272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</p:spPr>
        <p:txBody>
          <a:bodyPr wrap="square" lIns="360000" tIns="518400" rIns="115200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200" b="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359532" y="2067694"/>
            <a:ext cx="3456384" cy="923330"/>
          </a:xfrm>
        </p:spPr>
        <p:txBody>
          <a:bodyPr/>
          <a:lstStyle>
            <a:lvl1pPr marL="0" indent="0" algn="l">
              <a:buNone/>
              <a:defRPr sz="2000" b="0" cap="none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54" name="Freihandform 53"/>
          <p:cNvSpPr>
            <a:spLocks noChangeAspect="1"/>
          </p:cNvSpPr>
          <p:nvPr userDrawn="1"/>
        </p:nvSpPr>
        <p:spPr bwMode="gray">
          <a:xfrm>
            <a:off x="0" y="3480152"/>
            <a:ext cx="1784351" cy="486000"/>
          </a:xfrm>
          <a:custGeom>
            <a:avLst/>
            <a:gdLst/>
            <a:ahLst/>
            <a:cxnLst/>
            <a:rect l="l" t="t" r="r" b="b"/>
            <a:pathLst>
              <a:path w="1784351" h="486000">
                <a:moveTo>
                  <a:pt x="0" y="0"/>
                </a:moveTo>
                <a:lnTo>
                  <a:pt x="80844" y="0"/>
                </a:lnTo>
                <a:lnTo>
                  <a:pt x="1004494" y="0"/>
                </a:lnTo>
                <a:lnTo>
                  <a:pt x="1060429" y="0"/>
                </a:lnTo>
                <a:lnTo>
                  <a:pt x="1152128" y="0"/>
                </a:lnTo>
                <a:lnTo>
                  <a:pt x="1784351" y="0"/>
                </a:lnTo>
                <a:lnTo>
                  <a:pt x="1503348" y="412825"/>
                </a:lnTo>
                <a:cubicBezTo>
                  <a:pt x="1472029" y="455546"/>
                  <a:pt x="1434432" y="484128"/>
                  <a:pt x="1374857" y="486000"/>
                </a:cubicBezTo>
                <a:lnTo>
                  <a:pt x="1152128" y="486000"/>
                </a:lnTo>
                <a:lnTo>
                  <a:pt x="1060429" y="486000"/>
                </a:lnTo>
                <a:lnTo>
                  <a:pt x="1004494" y="486000"/>
                </a:lnTo>
                <a:lnTo>
                  <a:pt x="80844" y="486000"/>
                </a:lnTo>
                <a:lnTo>
                  <a:pt x="0" y="486000"/>
                </a:lnTo>
                <a:close/>
              </a:path>
            </a:pathLst>
          </a:custGeom>
          <a:solidFill>
            <a:srgbClr val="E10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de-DE">
              <a:solidFill>
                <a:srgbClr val="003063"/>
              </a:solidFill>
              <a:cs typeface="Arial" panose="020B0604020202020204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713810" y="3525428"/>
            <a:ext cx="4172056" cy="195814"/>
          </a:xfrm>
        </p:spPr>
        <p:txBody>
          <a:bodyPr tIns="36000" rIns="0" bIns="36000"/>
          <a:lstStyle>
            <a:lvl1pPr algn="r">
              <a:defRPr sz="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Quellenangabe Fotonachweis</a:t>
            </a:r>
            <a:endParaRPr lang="en-GB" dirty="0"/>
          </a:p>
        </p:txBody>
      </p:sp>
      <p:pic>
        <p:nvPicPr>
          <p:cNvPr id="27" name="Picture 64" descr="M:\Cornelia\2_Kundenkommunikation\Vorlagen\LI-Logo neg 4C gross_tre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275" y="4573681"/>
            <a:ext cx="292590" cy="31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91E562A4-074E-485D-A274-890C414E84C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28788" y="4573682"/>
            <a:ext cx="920353" cy="32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33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nur_Hamburg_Logo_Verwaltung 01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4" name="think-cell Folie" r:id="rId4" imgW="276" imgH="275" progId="TCLayout.ActiveDocument.1">
                  <p:embed/>
                </p:oleObj>
              </mc:Choice>
              <mc:Fallback>
                <p:oleObj name="think-cell Folie" r:id="rId4" imgW="276" imgH="27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Bildplatzhalter 31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-36172" y="-20546"/>
            <a:ext cx="9204166" cy="3103618"/>
          </a:xfrm>
          <a:custGeom>
            <a:avLst/>
            <a:gdLst>
              <a:gd name="connsiteX0" fmla="*/ 0 w 9144000"/>
              <a:gd name="connsiteY0" fmla="*/ 0 h 3075120"/>
              <a:gd name="connsiteX1" fmla="*/ 9144000 w 9144000"/>
              <a:gd name="connsiteY1" fmla="*/ 0 h 3075120"/>
              <a:gd name="connsiteX2" fmla="*/ 9144000 w 9144000"/>
              <a:gd name="connsiteY2" fmla="*/ 3075120 h 3075120"/>
              <a:gd name="connsiteX3" fmla="*/ 5935980 w 9144000"/>
              <a:gd name="connsiteY3" fmla="*/ 3075120 h 3075120"/>
              <a:gd name="connsiteX4" fmla="*/ 5164968 w 9144000"/>
              <a:gd name="connsiteY4" fmla="*/ 3075120 h 3075120"/>
              <a:gd name="connsiteX5" fmla="*/ 1624358 w 9144000"/>
              <a:gd name="connsiteY5" fmla="*/ 3075120 h 3075120"/>
              <a:gd name="connsiteX6" fmla="*/ 1784351 w 9144000"/>
              <a:gd name="connsiteY6" fmla="*/ 2840072 h 3075120"/>
              <a:gd name="connsiteX7" fmla="*/ 1152128 w 9144000"/>
              <a:gd name="connsiteY7" fmla="*/ 2840072 h 3075120"/>
              <a:gd name="connsiteX8" fmla="*/ 1060429 w 9144000"/>
              <a:gd name="connsiteY8" fmla="*/ 2840072 h 3075120"/>
              <a:gd name="connsiteX9" fmla="*/ 1004494 w 9144000"/>
              <a:gd name="connsiteY9" fmla="*/ 2840072 h 3075120"/>
              <a:gd name="connsiteX10" fmla="*/ 80844 w 9144000"/>
              <a:gd name="connsiteY10" fmla="*/ 2840072 h 3075120"/>
              <a:gd name="connsiteX11" fmla="*/ 0 w 9144000"/>
              <a:gd name="connsiteY11" fmla="*/ 2840072 h 3075120"/>
              <a:gd name="connsiteX12" fmla="*/ 0 w 9144000"/>
              <a:gd name="connsiteY12" fmla="*/ 2833341 h 3075120"/>
              <a:gd name="connsiteX13" fmla="*/ 0 w 9144000"/>
              <a:gd name="connsiteY13" fmla="*/ 2049177 h 3075120"/>
              <a:gd name="connsiteX14" fmla="*/ 0 w 9144000"/>
              <a:gd name="connsiteY14" fmla="*/ 1619700 h 307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44000" h="3075120">
                <a:moveTo>
                  <a:pt x="0" y="0"/>
                </a:moveTo>
                <a:lnTo>
                  <a:pt x="9144000" y="0"/>
                </a:lnTo>
                <a:lnTo>
                  <a:pt x="9144000" y="3075120"/>
                </a:lnTo>
                <a:lnTo>
                  <a:pt x="5935980" y="3075120"/>
                </a:lnTo>
                <a:lnTo>
                  <a:pt x="5164968" y="3075120"/>
                </a:lnTo>
                <a:lnTo>
                  <a:pt x="1624358" y="3075120"/>
                </a:lnTo>
                <a:lnTo>
                  <a:pt x="1784351" y="2840072"/>
                </a:lnTo>
                <a:lnTo>
                  <a:pt x="1152128" y="2840072"/>
                </a:lnTo>
                <a:lnTo>
                  <a:pt x="1060429" y="2840072"/>
                </a:lnTo>
                <a:lnTo>
                  <a:pt x="1004494" y="2840072"/>
                </a:lnTo>
                <a:lnTo>
                  <a:pt x="80844" y="2840072"/>
                </a:lnTo>
                <a:lnTo>
                  <a:pt x="0" y="2840072"/>
                </a:lnTo>
                <a:lnTo>
                  <a:pt x="0" y="2833341"/>
                </a:lnTo>
                <a:lnTo>
                  <a:pt x="0" y="2049177"/>
                </a:lnTo>
                <a:lnTo>
                  <a:pt x="0" y="16197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72000" tIns="72000" rIns="252000" bIns="216000" anchor="b">
            <a:noAutofit/>
          </a:bodyPr>
          <a:lstStyle>
            <a:lvl1pPr algn="r">
              <a:spcBef>
                <a:spcPts val="0"/>
              </a:spcBef>
              <a:defRPr sz="1200" b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Um das Hintergrundbild einzufügen, markieren Sie </a:t>
            </a:r>
            <a:br>
              <a:rPr lang="de-DE" dirty="0"/>
            </a:br>
            <a:r>
              <a:rPr lang="de-DE" dirty="0"/>
              <a:t>bitte den grauen Platzhalter und wählen dann ein Bild </a:t>
            </a:r>
            <a:br>
              <a:rPr lang="de-DE" dirty="0"/>
            </a:br>
            <a:r>
              <a:rPr lang="de-DE" dirty="0"/>
              <a:t>über den Reiter „Einfügen“, „Grafik“ aus. </a:t>
            </a:r>
            <a:r>
              <a:rPr lang="de-DE" noProof="0" dirty="0"/>
              <a:t>Bitte nach </a:t>
            </a:r>
            <a:br>
              <a:rPr lang="de-DE" noProof="0" dirty="0"/>
            </a:br>
            <a:r>
              <a:rPr lang="de-DE" noProof="0" dirty="0"/>
              <a:t>Einfügen des Bildes das Bild in den Hintergrund legen.</a:t>
            </a:r>
            <a:endParaRPr lang="de-DE" dirty="0"/>
          </a:p>
        </p:txBody>
      </p:sp>
      <p:sp>
        <p:nvSpPr>
          <p:cNvPr id="29" name="Rechteck 28"/>
          <p:cNvSpPr/>
          <p:nvPr userDrawn="1"/>
        </p:nvSpPr>
        <p:spPr>
          <a:xfrm>
            <a:off x="0" y="3075120"/>
            <a:ext cx="9144000" cy="20683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850110" y="3421395"/>
            <a:ext cx="7034810" cy="514738"/>
          </a:xfrm>
          <a:solidFill>
            <a:schemeClr val="bg1"/>
          </a:solidFill>
        </p:spPr>
        <p:txBody>
          <a:bodyPr wrap="none" lIns="72000" tIns="72000" rIns="72000" bIns="72000" anchor="ctr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baseline="0"/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  <p:pic>
        <p:nvPicPr>
          <p:cNvPr id="9" name="Picture 4" descr="Z:\Kunden\Hamburg_Marketing\Bildmaterial\Logos_Gesellschaften\HamburgLogo_Weiße_Typo.wmf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4515735"/>
            <a:ext cx="2027867" cy="3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4691340"/>
            <a:ext cx="4465638" cy="184666"/>
          </a:xfrm>
        </p:spPr>
        <p:txBody>
          <a:bodyPr/>
          <a:lstStyle>
            <a:lvl1pPr>
              <a:spcBef>
                <a:spcPts val="0"/>
              </a:spcBef>
              <a:defRPr sz="12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Datum  |  Ort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-95994" y="1163712"/>
            <a:ext cx="72000" cy="3352254"/>
            <a:chOff x="-108520" y="1448780"/>
            <a:chExt cx="72000" cy="3352254"/>
          </a:xfrm>
        </p:grpSpPr>
        <p:sp>
          <p:nvSpPr>
            <p:cNvPr id="12" name="Freihandform 11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3" name="Freihandform 12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Gruppieren 13"/>
          <p:cNvGrpSpPr/>
          <p:nvPr userDrawn="1"/>
        </p:nvGrpSpPr>
        <p:grpSpPr>
          <a:xfrm>
            <a:off x="357710" y="-92546"/>
            <a:ext cx="8533602" cy="72000"/>
            <a:chOff x="395288" y="-92249"/>
            <a:chExt cx="8533602" cy="72000"/>
          </a:xfrm>
        </p:grpSpPr>
        <p:sp>
          <p:nvSpPr>
            <p:cNvPr id="15" name="Freihandform 14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6" name="Freihandform 15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7" name="Freihandform 16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8" name="Freihandform 17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uppieren 18"/>
          <p:cNvGrpSpPr/>
          <p:nvPr userDrawn="1"/>
        </p:nvGrpSpPr>
        <p:grpSpPr>
          <a:xfrm>
            <a:off x="9167994" y="1163712"/>
            <a:ext cx="72000" cy="3352254"/>
            <a:chOff x="-108520" y="1448780"/>
            <a:chExt cx="72000" cy="3352254"/>
          </a:xfrm>
        </p:grpSpPr>
        <p:sp>
          <p:nvSpPr>
            <p:cNvPr id="20" name="Freihandform 19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21" name="Freihandform 20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uppieren 21"/>
          <p:cNvGrpSpPr/>
          <p:nvPr userDrawn="1"/>
        </p:nvGrpSpPr>
        <p:grpSpPr>
          <a:xfrm>
            <a:off x="357710" y="5164046"/>
            <a:ext cx="8533602" cy="72000"/>
            <a:chOff x="395288" y="-92249"/>
            <a:chExt cx="8533602" cy="72000"/>
          </a:xfrm>
        </p:grpSpPr>
        <p:sp>
          <p:nvSpPr>
            <p:cNvPr id="23" name="Freihandform 22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24" name="Freihandform 23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25" name="Freihandform 24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26" name="Freihandform 25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sp>
        <p:nvSpPr>
          <p:cNvPr id="31" name="Textplatzhalter 3"/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7494134" y="1435688"/>
            <a:ext cx="2971940" cy="195814"/>
          </a:xfrm>
        </p:spPr>
        <p:txBody>
          <a:bodyPr tIns="36000" rIns="0" bIns="36000"/>
          <a:lstStyle>
            <a:lvl1pPr algn="l">
              <a:defRPr sz="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Quellenangabe Fotonachweis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144751" y="2848967"/>
            <a:ext cx="6740169" cy="514738"/>
          </a:xfrm>
          <a:solidFill>
            <a:schemeClr val="bg1"/>
          </a:solidFill>
        </p:spPr>
        <p:txBody>
          <a:bodyPr wrap="none" lIns="72000" tIns="72000" rIns="72000" bIns="72000" anchor="ctr">
            <a:noAutofit/>
          </a:bodyPr>
          <a:lstStyle>
            <a:lvl1pPr algn="l">
              <a:defRPr sz="2400" b="1" cap="all" baseline="0">
                <a:solidFill>
                  <a:srgbClr val="E10019"/>
                </a:solidFill>
              </a:defRPr>
            </a:lvl1pPr>
          </a:lstStyle>
          <a:p>
            <a:pPr lvl="0"/>
            <a:r>
              <a:rPr lang="de-DE" dirty="0"/>
              <a:t>Titel durch Klicken bearbeiten</a:t>
            </a:r>
            <a:endParaRPr lang="en-GB" dirty="0"/>
          </a:p>
        </p:txBody>
      </p:sp>
      <p:sp>
        <p:nvSpPr>
          <p:cNvPr id="30" name="Freihandform 29"/>
          <p:cNvSpPr>
            <a:spLocks noChangeAspect="1"/>
          </p:cNvSpPr>
          <p:nvPr userDrawn="1"/>
        </p:nvSpPr>
        <p:spPr bwMode="gray">
          <a:xfrm>
            <a:off x="0" y="2840072"/>
            <a:ext cx="1784351" cy="486000"/>
          </a:xfrm>
          <a:custGeom>
            <a:avLst/>
            <a:gdLst/>
            <a:ahLst/>
            <a:cxnLst/>
            <a:rect l="l" t="t" r="r" b="b"/>
            <a:pathLst>
              <a:path w="1784351" h="486000">
                <a:moveTo>
                  <a:pt x="0" y="0"/>
                </a:moveTo>
                <a:lnTo>
                  <a:pt x="80844" y="0"/>
                </a:lnTo>
                <a:lnTo>
                  <a:pt x="1004494" y="0"/>
                </a:lnTo>
                <a:lnTo>
                  <a:pt x="1060429" y="0"/>
                </a:lnTo>
                <a:lnTo>
                  <a:pt x="1152128" y="0"/>
                </a:lnTo>
                <a:lnTo>
                  <a:pt x="1784351" y="0"/>
                </a:lnTo>
                <a:lnTo>
                  <a:pt x="1503348" y="412825"/>
                </a:lnTo>
                <a:cubicBezTo>
                  <a:pt x="1472029" y="455546"/>
                  <a:pt x="1434432" y="484128"/>
                  <a:pt x="1374857" y="486000"/>
                </a:cubicBezTo>
                <a:lnTo>
                  <a:pt x="1152128" y="486000"/>
                </a:lnTo>
                <a:lnTo>
                  <a:pt x="1060429" y="486000"/>
                </a:lnTo>
                <a:lnTo>
                  <a:pt x="1004494" y="486000"/>
                </a:lnTo>
                <a:lnTo>
                  <a:pt x="80844" y="486000"/>
                </a:lnTo>
                <a:lnTo>
                  <a:pt x="0" y="486000"/>
                </a:lnTo>
                <a:close/>
              </a:path>
            </a:pathLst>
          </a:custGeom>
          <a:solidFill>
            <a:srgbClr val="E10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de-DE">
              <a:solidFill>
                <a:srgbClr val="003063"/>
              </a:solidFill>
              <a:cs typeface="Arial" panose="020B0604020202020204" pitchFamily="34" charset="0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6"/>
          </p:nvPr>
        </p:nvSpPr>
        <p:spPr>
          <a:xfrm>
            <a:off x="357188" y="4095433"/>
            <a:ext cx="6048692" cy="246221"/>
          </a:xfrm>
        </p:spPr>
        <p:txBody>
          <a:bodyPr anchor="b"/>
          <a:lstStyle>
            <a:lvl1pPr>
              <a:defRPr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28" name="Picture 64" descr="M:\Cornelia\2_Kundenkommunikation\Vorlagen\LI-Logo neg 4C gross_trensparent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275" y="4573681"/>
            <a:ext cx="292590" cy="31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3E146175-CDD8-47A8-9A26-76B1E9214C6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128788" y="4573682"/>
            <a:ext cx="920353" cy="32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80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3996188"/>
            <a:ext cx="9144000" cy="1147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9" name="Picture 4" descr="Z:\Kunden\Hamburg_Marketing\Bildmaterial\Logos_Gesellschaften\HamburgLogo_Weiße_Typo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4515735"/>
            <a:ext cx="2027867" cy="3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979612" y="206438"/>
            <a:ext cx="6906253" cy="400110"/>
          </a:xfrm>
        </p:spPr>
        <p:txBody>
          <a:bodyPr/>
          <a:lstStyle>
            <a:lvl1pPr>
              <a:spcBef>
                <a:spcPts val="0"/>
              </a:spcBef>
              <a:defRPr sz="2600" b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12" name="Textplatzhalter 1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979712" y="843558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01</a:t>
            </a:r>
            <a:endParaRPr lang="en-US" dirty="0"/>
          </a:p>
        </p:txBody>
      </p:sp>
      <p:sp>
        <p:nvSpPr>
          <p:cNvPr id="13" name="Textplatzhalter 17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979712" y="1304409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02</a:t>
            </a:r>
            <a:endParaRPr lang="en-US" dirty="0"/>
          </a:p>
        </p:txBody>
      </p:sp>
      <p:sp>
        <p:nvSpPr>
          <p:cNvPr id="14" name="Textplatzhalter 17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979712" y="1765260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03</a:t>
            </a:r>
            <a:endParaRPr lang="en-US" dirty="0"/>
          </a:p>
        </p:txBody>
      </p:sp>
      <p:sp>
        <p:nvSpPr>
          <p:cNvPr id="15" name="Textplatzhalter 1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979712" y="2226111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04</a:t>
            </a:r>
            <a:endParaRPr lang="en-US" dirty="0"/>
          </a:p>
        </p:txBody>
      </p:sp>
      <p:sp>
        <p:nvSpPr>
          <p:cNvPr id="16" name="Textplatzhalter 1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1979712" y="2686962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05</a:t>
            </a:r>
            <a:endParaRPr lang="en-US" dirty="0"/>
          </a:p>
        </p:txBody>
      </p:sp>
      <p:sp>
        <p:nvSpPr>
          <p:cNvPr id="17" name="Textplatzhalter 1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979712" y="3147814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06</a:t>
            </a:r>
            <a:endParaRPr lang="en-US" dirty="0"/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2447764" y="900448"/>
            <a:ext cx="6438102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19" name="Textplatzhalt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2447764" y="1361299"/>
            <a:ext cx="6438102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0" name="Textplatzhalt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2447764" y="1822150"/>
            <a:ext cx="6438102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1" name="Textplatzhalt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2447764" y="2283001"/>
            <a:ext cx="6438102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2" name="Textplatzhalt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2447764" y="2743852"/>
            <a:ext cx="6438102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3" name="Textplatzhalt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2447764" y="3204704"/>
            <a:ext cx="6438102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grpSp>
        <p:nvGrpSpPr>
          <p:cNvPr id="24" name="Gruppieren 23"/>
          <p:cNvGrpSpPr/>
          <p:nvPr userDrawn="1"/>
        </p:nvGrpSpPr>
        <p:grpSpPr>
          <a:xfrm>
            <a:off x="-95994" y="1163712"/>
            <a:ext cx="72000" cy="3352254"/>
            <a:chOff x="-108520" y="1448780"/>
            <a:chExt cx="72000" cy="3352254"/>
          </a:xfrm>
        </p:grpSpPr>
        <p:sp>
          <p:nvSpPr>
            <p:cNvPr id="25" name="Freihandform 24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26" name="Freihandform 25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Gruppieren 26"/>
          <p:cNvGrpSpPr/>
          <p:nvPr userDrawn="1"/>
        </p:nvGrpSpPr>
        <p:grpSpPr>
          <a:xfrm>
            <a:off x="357710" y="-92546"/>
            <a:ext cx="8533602" cy="72000"/>
            <a:chOff x="395288" y="-92249"/>
            <a:chExt cx="8533602" cy="72000"/>
          </a:xfrm>
        </p:grpSpPr>
        <p:sp>
          <p:nvSpPr>
            <p:cNvPr id="28" name="Freihandform 27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29" name="Freihandform 28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30" name="Freihandform 29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31" name="Freihandform 30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grpSp>
        <p:nvGrpSpPr>
          <p:cNvPr id="32" name="Gruppieren 31"/>
          <p:cNvGrpSpPr/>
          <p:nvPr userDrawn="1"/>
        </p:nvGrpSpPr>
        <p:grpSpPr>
          <a:xfrm>
            <a:off x="9167994" y="1163712"/>
            <a:ext cx="72000" cy="3352254"/>
            <a:chOff x="-108520" y="1448780"/>
            <a:chExt cx="72000" cy="3352254"/>
          </a:xfrm>
        </p:grpSpPr>
        <p:sp>
          <p:nvSpPr>
            <p:cNvPr id="33" name="Freihandform 32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34" name="Freihandform 33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Gruppieren 34"/>
          <p:cNvGrpSpPr/>
          <p:nvPr userDrawn="1"/>
        </p:nvGrpSpPr>
        <p:grpSpPr>
          <a:xfrm>
            <a:off x="357710" y="5164046"/>
            <a:ext cx="8533602" cy="72000"/>
            <a:chOff x="395288" y="-92249"/>
            <a:chExt cx="8533602" cy="72000"/>
          </a:xfrm>
        </p:grpSpPr>
        <p:sp>
          <p:nvSpPr>
            <p:cNvPr id="36" name="Freihandform 35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37" name="Freihandform 36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38" name="Freihandform 37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39" name="Freihandform 38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sp>
        <p:nvSpPr>
          <p:cNvPr id="40" name="Freihandform 39"/>
          <p:cNvSpPr>
            <a:spLocks noChangeAspect="1"/>
          </p:cNvSpPr>
          <p:nvPr userDrawn="1"/>
        </p:nvSpPr>
        <p:spPr bwMode="gray">
          <a:xfrm>
            <a:off x="0" y="3746837"/>
            <a:ext cx="1784351" cy="486000"/>
          </a:xfrm>
          <a:custGeom>
            <a:avLst/>
            <a:gdLst/>
            <a:ahLst/>
            <a:cxnLst/>
            <a:rect l="l" t="t" r="r" b="b"/>
            <a:pathLst>
              <a:path w="1784351" h="486000">
                <a:moveTo>
                  <a:pt x="0" y="0"/>
                </a:moveTo>
                <a:lnTo>
                  <a:pt x="80844" y="0"/>
                </a:lnTo>
                <a:lnTo>
                  <a:pt x="1004494" y="0"/>
                </a:lnTo>
                <a:lnTo>
                  <a:pt x="1060429" y="0"/>
                </a:lnTo>
                <a:lnTo>
                  <a:pt x="1152128" y="0"/>
                </a:lnTo>
                <a:lnTo>
                  <a:pt x="1784351" y="0"/>
                </a:lnTo>
                <a:lnTo>
                  <a:pt x="1503348" y="412825"/>
                </a:lnTo>
                <a:cubicBezTo>
                  <a:pt x="1472029" y="455546"/>
                  <a:pt x="1434432" y="484128"/>
                  <a:pt x="1374857" y="486000"/>
                </a:cubicBezTo>
                <a:lnTo>
                  <a:pt x="1152128" y="486000"/>
                </a:lnTo>
                <a:lnTo>
                  <a:pt x="1060429" y="486000"/>
                </a:lnTo>
                <a:lnTo>
                  <a:pt x="1004494" y="486000"/>
                </a:lnTo>
                <a:lnTo>
                  <a:pt x="80844" y="486000"/>
                </a:lnTo>
                <a:lnTo>
                  <a:pt x="0" y="486000"/>
                </a:lnTo>
                <a:close/>
              </a:path>
            </a:pathLst>
          </a:custGeom>
          <a:solidFill>
            <a:srgbClr val="E10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de-DE">
              <a:solidFill>
                <a:srgbClr val="003063"/>
              </a:solidFill>
              <a:cs typeface="Arial" panose="020B0604020202020204" pitchFamily="34" charset="0"/>
            </a:endParaRPr>
          </a:p>
        </p:txBody>
      </p:sp>
      <p:pic>
        <p:nvPicPr>
          <p:cNvPr id="43" name="Picture 64" descr="M:\Cornelia\2_Kundenkommunikation\Vorlagen\LI-Logo neg 4C gross_tre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275" y="4573681"/>
            <a:ext cx="292590" cy="31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26E256A5-88FD-4972-A81E-EFABFC1014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28788" y="4573682"/>
            <a:ext cx="920353" cy="32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3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nur_Hamburg_Logo_Verwaltung 01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30316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8" name="think-cell Folie" r:id="rId4" imgW="276" imgH="275" progId="TCLayout.ActiveDocument.1">
                  <p:embed/>
                </p:oleObj>
              </mc:Choice>
              <mc:Fallback>
                <p:oleObj name="think-cell Folie" r:id="rId4" imgW="276" imgH="27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hteck 28"/>
          <p:cNvSpPr/>
          <p:nvPr userDrawn="1"/>
        </p:nvSpPr>
        <p:spPr>
          <a:xfrm>
            <a:off x="3175" y="3200788"/>
            <a:ext cx="9144000" cy="1942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023849" y="3146837"/>
            <a:ext cx="7034810" cy="514738"/>
          </a:xfrm>
          <a:solidFill>
            <a:schemeClr val="bg1"/>
          </a:solidFill>
        </p:spPr>
        <p:txBody>
          <a:bodyPr wrap="none" lIns="72000" tIns="72000" rIns="72000" bIns="72000" anchor="ctr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baseline="0"/>
            </a:lvl1pPr>
          </a:lstStyle>
          <a:p>
            <a:r>
              <a:rPr lang="de-DE" dirty="0"/>
              <a:t>Titel durch Klicken bearbeiten</a:t>
            </a:r>
            <a:endParaRPr lang="en-US" dirty="0"/>
          </a:p>
        </p:txBody>
      </p:sp>
      <p:pic>
        <p:nvPicPr>
          <p:cNvPr id="9" name="Picture 4" descr="Z:\Kunden\Hamburg_Marketing\Bildmaterial\Logos_Gesellschaften\HamburgLogo_Weiße_Typo.wmf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4515735"/>
            <a:ext cx="2027867" cy="3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4691340"/>
            <a:ext cx="4465638" cy="184666"/>
          </a:xfrm>
        </p:spPr>
        <p:txBody>
          <a:bodyPr/>
          <a:lstStyle>
            <a:lvl1pPr>
              <a:spcBef>
                <a:spcPts val="0"/>
              </a:spcBef>
              <a:defRPr sz="12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Datum  |  Ort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-95994" y="1163712"/>
            <a:ext cx="72000" cy="3352254"/>
            <a:chOff x="-108520" y="1448780"/>
            <a:chExt cx="72000" cy="3352254"/>
          </a:xfrm>
        </p:grpSpPr>
        <p:sp>
          <p:nvSpPr>
            <p:cNvPr id="12" name="Freihandform 11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Freihandform 12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" name="Gruppieren 13"/>
          <p:cNvGrpSpPr/>
          <p:nvPr userDrawn="1"/>
        </p:nvGrpSpPr>
        <p:grpSpPr>
          <a:xfrm>
            <a:off x="357710" y="-92546"/>
            <a:ext cx="8533602" cy="72000"/>
            <a:chOff x="395288" y="-92249"/>
            <a:chExt cx="8533602" cy="72000"/>
          </a:xfrm>
        </p:grpSpPr>
        <p:sp>
          <p:nvSpPr>
            <p:cNvPr id="15" name="Freihandform 14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Freihandform 15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Freihandform 16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Freihandform 17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" name="Gruppieren 18"/>
          <p:cNvGrpSpPr/>
          <p:nvPr userDrawn="1"/>
        </p:nvGrpSpPr>
        <p:grpSpPr>
          <a:xfrm>
            <a:off x="9167994" y="1163712"/>
            <a:ext cx="72000" cy="3352254"/>
            <a:chOff x="-108520" y="1448780"/>
            <a:chExt cx="72000" cy="3352254"/>
          </a:xfrm>
        </p:grpSpPr>
        <p:sp>
          <p:nvSpPr>
            <p:cNvPr id="20" name="Freihandform 19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Freihandform 20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2" name="Gruppieren 21"/>
          <p:cNvGrpSpPr/>
          <p:nvPr userDrawn="1"/>
        </p:nvGrpSpPr>
        <p:grpSpPr>
          <a:xfrm>
            <a:off x="357710" y="5164046"/>
            <a:ext cx="8533602" cy="72000"/>
            <a:chOff x="395288" y="-92249"/>
            <a:chExt cx="8533602" cy="72000"/>
          </a:xfrm>
        </p:grpSpPr>
        <p:sp>
          <p:nvSpPr>
            <p:cNvPr id="23" name="Freihandform 22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Freihandform 23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reihandform 24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Freihandform 25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1" name="Textplatzhalter 3"/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7494134" y="1435688"/>
            <a:ext cx="2971940" cy="195814"/>
          </a:xfrm>
        </p:spPr>
        <p:txBody>
          <a:bodyPr tIns="36000" rIns="0" bIns="36000"/>
          <a:lstStyle>
            <a:lvl1pPr algn="l">
              <a:defRPr sz="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Quellenangabe Fotonachweis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337842" y="2504827"/>
            <a:ext cx="6740169" cy="514738"/>
          </a:xfrm>
          <a:solidFill>
            <a:schemeClr val="bg1"/>
          </a:solidFill>
        </p:spPr>
        <p:txBody>
          <a:bodyPr wrap="none" lIns="72000" tIns="72000" rIns="72000" bIns="72000" anchor="ctr">
            <a:noAutofit/>
          </a:bodyPr>
          <a:lstStyle>
            <a:lvl1pPr algn="l">
              <a:defRPr sz="2400" b="1" cap="all" baseline="0">
                <a:solidFill>
                  <a:srgbClr val="E10019"/>
                </a:solidFill>
              </a:defRPr>
            </a:lvl1pPr>
          </a:lstStyle>
          <a:p>
            <a:pPr lvl="0"/>
            <a:r>
              <a:rPr lang="de-DE" dirty="0"/>
              <a:t>Titel durch Klicken bearbeiten</a:t>
            </a:r>
            <a:endParaRPr lang="en-GB" dirty="0"/>
          </a:p>
        </p:txBody>
      </p:sp>
      <p:sp>
        <p:nvSpPr>
          <p:cNvPr id="30" name="Freihandform 29"/>
          <p:cNvSpPr>
            <a:spLocks noChangeAspect="1"/>
          </p:cNvSpPr>
          <p:nvPr userDrawn="1"/>
        </p:nvSpPr>
        <p:spPr bwMode="gray">
          <a:xfrm>
            <a:off x="3176" y="2930278"/>
            <a:ext cx="2048870" cy="486000"/>
          </a:xfrm>
          <a:custGeom>
            <a:avLst/>
            <a:gdLst/>
            <a:ahLst/>
            <a:cxnLst/>
            <a:rect l="l" t="t" r="r" b="b"/>
            <a:pathLst>
              <a:path w="1784351" h="486000">
                <a:moveTo>
                  <a:pt x="0" y="0"/>
                </a:moveTo>
                <a:lnTo>
                  <a:pt x="80844" y="0"/>
                </a:lnTo>
                <a:lnTo>
                  <a:pt x="1004494" y="0"/>
                </a:lnTo>
                <a:lnTo>
                  <a:pt x="1060429" y="0"/>
                </a:lnTo>
                <a:lnTo>
                  <a:pt x="1152128" y="0"/>
                </a:lnTo>
                <a:lnTo>
                  <a:pt x="1784351" y="0"/>
                </a:lnTo>
                <a:lnTo>
                  <a:pt x="1503348" y="412825"/>
                </a:lnTo>
                <a:cubicBezTo>
                  <a:pt x="1472029" y="455546"/>
                  <a:pt x="1434432" y="484128"/>
                  <a:pt x="1374857" y="486000"/>
                </a:cubicBezTo>
                <a:lnTo>
                  <a:pt x="1152128" y="486000"/>
                </a:lnTo>
                <a:lnTo>
                  <a:pt x="1060429" y="486000"/>
                </a:lnTo>
                <a:lnTo>
                  <a:pt x="1004494" y="486000"/>
                </a:lnTo>
                <a:lnTo>
                  <a:pt x="80844" y="486000"/>
                </a:lnTo>
                <a:lnTo>
                  <a:pt x="0" y="486000"/>
                </a:lnTo>
                <a:close/>
              </a:path>
            </a:pathLst>
          </a:custGeom>
          <a:solidFill>
            <a:srgbClr val="E10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de-DE" noProof="0">
              <a:solidFill>
                <a:srgbClr val="003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64" descr="M:\Cornelia\2_Kundenkommunikation\Vorlagen\LI-Logo neg 4C gross_trensparent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275" y="4573681"/>
            <a:ext cx="292590" cy="31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1432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mit vielen Punk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3996188"/>
            <a:ext cx="9144000" cy="1147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9" name="Picture 4" descr="Z:\Kunden\Hamburg_Marketing\Bildmaterial\Logos_Gesellschaften\HamburgLogo_Weiße_Typo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4515735"/>
            <a:ext cx="2027867" cy="3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59532" y="206438"/>
            <a:ext cx="8526334" cy="400110"/>
          </a:xfrm>
        </p:spPr>
        <p:txBody>
          <a:bodyPr/>
          <a:lstStyle>
            <a:lvl1pPr>
              <a:spcBef>
                <a:spcPts val="0"/>
              </a:spcBef>
              <a:defRPr sz="2600" b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12" name="Textplatzhalter 1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59532" y="843558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01</a:t>
            </a:r>
            <a:endParaRPr lang="en-US" dirty="0"/>
          </a:p>
        </p:txBody>
      </p:sp>
      <p:sp>
        <p:nvSpPr>
          <p:cNvPr id="13" name="Textplatzhalter 17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59532" y="1304409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02</a:t>
            </a:r>
            <a:endParaRPr lang="en-US" dirty="0"/>
          </a:p>
        </p:txBody>
      </p:sp>
      <p:sp>
        <p:nvSpPr>
          <p:cNvPr id="14" name="Textplatzhalter 17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59532" y="1765260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03</a:t>
            </a:r>
            <a:endParaRPr lang="en-US" dirty="0"/>
          </a:p>
        </p:txBody>
      </p:sp>
      <p:sp>
        <p:nvSpPr>
          <p:cNvPr id="15" name="Textplatzhalter 1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59532" y="2226111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04</a:t>
            </a:r>
            <a:endParaRPr lang="en-US" dirty="0"/>
          </a:p>
        </p:txBody>
      </p:sp>
      <p:sp>
        <p:nvSpPr>
          <p:cNvPr id="16" name="Textplatzhalter 1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59532" y="2686962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05</a:t>
            </a:r>
            <a:endParaRPr lang="en-US" dirty="0"/>
          </a:p>
        </p:txBody>
      </p:sp>
      <p:sp>
        <p:nvSpPr>
          <p:cNvPr id="17" name="Textplatzhalter 1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359532" y="3147814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06</a:t>
            </a:r>
            <a:endParaRPr lang="en-US" dirty="0"/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827584" y="900448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19" name="Textplatzhalt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827584" y="1361299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0" name="Textplatzhalt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827584" y="1822150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1" name="Textplatzhalt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827584" y="2283001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2" name="Textplatzhalt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827584" y="2743852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3" name="Textplatzhalt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827584" y="3204704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4" name="Textplatzhalter 17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4709910" y="843558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07</a:t>
            </a:r>
            <a:endParaRPr lang="en-US" dirty="0"/>
          </a:p>
        </p:txBody>
      </p:sp>
      <p:sp>
        <p:nvSpPr>
          <p:cNvPr id="25" name="Textplatzhalter 17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4709910" y="1304409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08</a:t>
            </a:r>
            <a:endParaRPr lang="en-US" dirty="0"/>
          </a:p>
        </p:txBody>
      </p:sp>
      <p:sp>
        <p:nvSpPr>
          <p:cNvPr id="26" name="Textplatzhalter 17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709910" y="1765260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09</a:t>
            </a:r>
            <a:endParaRPr lang="en-US" dirty="0"/>
          </a:p>
        </p:txBody>
      </p:sp>
      <p:sp>
        <p:nvSpPr>
          <p:cNvPr id="27" name="Textplatzhalter 17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709910" y="2226111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10</a:t>
            </a:r>
            <a:endParaRPr lang="en-US" dirty="0"/>
          </a:p>
        </p:txBody>
      </p:sp>
      <p:sp>
        <p:nvSpPr>
          <p:cNvPr id="28" name="Textplatzhalter 17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709910" y="2686962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11</a:t>
            </a:r>
            <a:endParaRPr lang="en-US" dirty="0"/>
          </a:p>
        </p:txBody>
      </p:sp>
      <p:sp>
        <p:nvSpPr>
          <p:cNvPr id="29" name="Textplatzhalter 17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4709910" y="3147814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12</a:t>
            </a:r>
            <a:endParaRPr lang="en-US" dirty="0"/>
          </a:p>
        </p:txBody>
      </p:sp>
      <p:sp>
        <p:nvSpPr>
          <p:cNvPr id="30" name="Textplatzhalter 10"/>
          <p:cNvSpPr>
            <a:spLocks noGrp="1"/>
          </p:cNvSpPr>
          <p:nvPr>
            <p:ph type="body" sz="quarter" idx="35" hasCustomPrompt="1"/>
          </p:nvPr>
        </p:nvSpPr>
        <p:spPr>
          <a:xfrm>
            <a:off x="5177962" y="900448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31" name="Textplatzhalter 10"/>
          <p:cNvSpPr>
            <a:spLocks noGrp="1"/>
          </p:cNvSpPr>
          <p:nvPr>
            <p:ph type="body" sz="quarter" idx="36" hasCustomPrompt="1"/>
          </p:nvPr>
        </p:nvSpPr>
        <p:spPr>
          <a:xfrm>
            <a:off x="5177962" y="1361299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32" name="Textplatzhalter 10"/>
          <p:cNvSpPr>
            <a:spLocks noGrp="1"/>
          </p:cNvSpPr>
          <p:nvPr>
            <p:ph type="body" sz="quarter" idx="37" hasCustomPrompt="1"/>
          </p:nvPr>
        </p:nvSpPr>
        <p:spPr>
          <a:xfrm>
            <a:off x="5177962" y="1822150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33" name="Textplatzhalter 10"/>
          <p:cNvSpPr>
            <a:spLocks noGrp="1"/>
          </p:cNvSpPr>
          <p:nvPr>
            <p:ph type="body" sz="quarter" idx="38" hasCustomPrompt="1"/>
          </p:nvPr>
        </p:nvSpPr>
        <p:spPr>
          <a:xfrm>
            <a:off x="5177962" y="2283001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34" name="Textplatzhalter 10"/>
          <p:cNvSpPr>
            <a:spLocks noGrp="1"/>
          </p:cNvSpPr>
          <p:nvPr>
            <p:ph type="body" sz="quarter" idx="39" hasCustomPrompt="1"/>
          </p:nvPr>
        </p:nvSpPr>
        <p:spPr>
          <a:xfrm>
            <a:off x="5177962" y="2743852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35" name="Textplatzhalter 10"/>
          <p:cNvSpPr>
            <a:spLocks noGrp="1"/>
          </p:cNvSpPr>
          <p:nvPr>
            <p:ph type="body" sz="quarter" idx="40" hasCustomPrompt="1"/>
          </p:nvPr>
        </p:nvSpPr>
        <p:spPr>
          <a:xfrm>
            <a:off x="5177962" y="3204704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grpSp>
        <p:nvGrpSpPr>
          <p:cNvPr id="36" name="Gruppieren 35"/>
          <p:cNvGrpSpPr/>
          <p:nvPr userDrawn="1"/>
        </p:nvGrpSpPr>
        <p:grpSpPr>
          <a:xfrm>
            <a:off x="-95994" y="1163712"/>
            <a:ext cx="72000" cy="3352254"/>
            <a:chOff x="-108520" y="1448780"/>
            <a:chExt cx="72000" cy="3352254"/>
          </a:xfrm>
        </p:grpSpPr>
        <p:sp>
          <p:nvSpPr>
            <p:cNvPr id="37" name="Freihandform 36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38" name="Freihandform 37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grpSp>
        <p:nvGrpSpPr>
          <p:cNvPr id="39" name="Gruppieren 38"/>
          <p:cNvGrpSpPr/>
          <p:nvPr userDrawn="1"/>
        </p:nvGrpSpPr>
        <p:grpSpPr>
          <a:xfrm>
            <a:off x="357710" y="-92546"/>
            <a:ext cx="8533602" cy="72000"/>
            <a:chOff x="395288" y="-92249"/>
            <a:chExt cx="8533602" cy="72000"/>
          </a:xfrm>
        </p:grpSpPr>
        <p:sp>
          <p:nvSpPr>
            <p:cNvPr id="40" name="Freihandform 39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41" name="Freihandform 40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42" name="Freihandform 41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43" name="Freihandform 42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Gruppieren 43"/>
          <p:cNvGrpSpPr/>
          <p:nvPr userDrawn="1"/>
        </p:nvGrpSpPr>
        <p:grpSpPr>
          <a:xfrm>
            <a:off x="9167994" y="1163712"/>
            <a:ext cx="72000" cy="3352254"/>
            <a:chOff x="-108520" y="1448780"/>
            <a:chExt cx="72000" cy="3352254"/>
          </a:xfrm>
        </p:grpSpPr>
        <p:sp>
          <p:nvSpPr>
            <p:cNvPr id="45" name="Freihandform 44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46" name="Freihandform 45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Gruppieren 46"/>
          <p:cNvGrpSpPr/>
          <p:nvPr userDrawn="1"/>
        </p:nvGrpSpPr>
        <p:grpSpPr>
          <a:xfrm>
            <a:off x="357710" y="5164046"/>
            <a:ext cx="8533602" cy="72000"/>
            <a:chOff x="395288" y="-92249"/>
            <a:chExt cx="8533602" cy="72000"/>
          </a:xfrm>
        </p:grpSpPr>
        <p:sp>
          <p:nvSpPr>
            <p:cNvPr id="48" name="Freihandform 47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49" name="Freihandform 48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50" name="Freihandform 49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51" name="Freihandform 50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sp>
        <p:nvSpPr>
          <p:cNvPr id="52" name="Freihandform 51"/>
          <p:cNvSpPr>
            <a:spLocks noChangeAspect="1"/>
          </p:cNvSpPr>
          <p:nvPr userDrawn="1"/>
        </p:nvSpPr>
        <p:spPr bwMode="gray">
          <a:xfrm>
            <a:off x="0" y="3746837"/>
            <a:ext cx="1784351" cy="486000"/>
          </a:xfrm>
          <a:custGeom>
            <a:avLst/>
            <a:gdLst/>
            <a:ahLst/>
            <a:cxnLst/>
            <a:rect l="l" t="t" r="r" b="b"/>
            <a:pathLst>
              <a:path w="1784351" h="486000">
                <a:moveTo>
                  <a:pt x="0" y="0"/>
                </a:moveTo>
                <a:lnTo>
                  <a:pt x="80844" y="0"/>
                </a:lnTo>
                <a:lnTo>
                  <a:pt x="1004494" y="0"/>
                </a:lnTo>
                <a:lnTo>
                  <a:pt x="1060429" y="0"/>
                </a:lnTo>
                <a:lnTo>
                  <a:pt x="1152128" y="0"/>
                </a:lnTo>
                <a:lnTo>
                  <a:pt x="1784351" y="0"/>
                </a:lnTo>
                <a:lnTo>
                  <a:pt x="1503348" y="412825"/>
                </a:lnTo>
                <a:cubicBezTo>
                  <a:pt x="1472029" y="455546"/>
                  <a:pt x="1434432" y="484128"/>
                  <a:pt x="1374857" y="486000"/>
                </a:cubicBezTo>
                <a:lnTo>
                  <a:pt x="1152128" y="486000"/>
                </a:lnTo>
                <a:lnTo>
                  <a:pt x="1060429" y="486000"/>
                </a:lnTo>
                <a:lnTo>
                  <a:pt x="1004494" y="486000"/>
                </a:lnTo>
                <a:lnTo>
                  <a:pt x="80844" y="486000"/>
                </a:lnTo>
                <a:lnTo>
                  <a:pt x="0" y="486000"/>
                </a:lnTo>
                <a:close/>
              </a:path>
            </a:pathLst>
          </a:custGeom>
          <a:solidFill>
            <a:srgbClr val="E10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de-DE">
              <a:solidFill>
                <a:srgbClr val="003063"/>
              </a:solidFill>
              <a:cs typeface="Arial" panose="020B0604020202020204" pitchFamily="34" charset="0"/>
            </a:endParaRPr>
          </a:p>
        </p:txBody>
      </p:sp>
      <p:pic>
        <p:nvPicPr>
          <p:cNvPr id="53" name="Picture 64" descr="M:\Cornelia\2_Kundenkommunikation\Vorlagen\LI-Logo neg 4C gross_tre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275" y="4573681"/>
            <a:ext cx="292590" cy="31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72231188-03B5-4BCD-91C4-F10336F143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28788" y="4573682"/>
            <a:ext cx="920353" cy="32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89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3996188"/>
            <a:ext cx="9144000" cy="1147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9" name="Picture 4" descr="Z:\Kunden\Hamburg_Marketing\Bildmaterial\Logos_Gesellschaften\HamburgLogo_Weiße_Typo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4515735"/>
            <a:ext cx="2027867" cy="3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platzhalter 1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904148" y="1138204"/>
            <a:ext cx="2981718" cy="2981718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01</a:t>
            </a:r>
            <a:endParaRPr lang="en-US" dirty="0"/>
          </a:p>
        </p:txBody>
      </p:sp>
      <p:sp>
        <p:nvSpPr>
          <p:cNvPr id="24" name="Textplatzhalt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358775" y="1599642"/>
            <a:ext cx="5041317" cy="923330"/>
          </a:xfrm>
        </p:spPr>
        <p:txBody>
          <a:bodyPr anchor="ctr" anchorCtr="0"/>
          <a:lstStyle>
            <a:lvl1pPr>
              <a:spcBef>
                <a:spcPts val="0"/>
              </a:spcBef>
              <a:defRPr sz="3000" b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-95994" y="1163712"/>
            <a:ext cx="72000" cy="3352254"/>
            <a:chOff x="-108520" y="1448780"/>
            <a:chExt cx="72000" cy="3352254"/>
          </a:xfrm>
        </p:grpSpPr>
        <p:sp>
          <p:nvSpPr>
            <p:cNvPr id="11" name="Freihandform 10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3" name="Freihandform 12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Gruppieren 13"/>
          <p:cNvGrpSpPr/>
          <p:nvPr userDrawn="1"/>
        </p:nvGrpSpPr>
        <p:grpSpPr>
          <a:xfrm>
            <a:off x="357710" y="-92546"/>
            <a:ext cx="8533602" cy="72000"/>
            <a:chOff x="395288" y="-92249"/>
            <a:chExt cx="8533602" cy="72000"/>
          </a:xfrm>
        </p:grpSpPr>
        <p:sp>
          <p:nvSpPr>
            <p:cNvPr id="15" name="Freihandform 14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6" name="Freihandform 15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7" name="Freihandform 16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8" name="Freihandform 17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uppieren 18"/>
          <p:cNvGrpSpPr/>
          <p:nvPr userDrawn="1"/>
        </p:nvGrpSpPr>
        <p:grpSpPr>
          <a:xfrm>
            <a:off x="9167994" y="1163712"/>
            <a:ext cx="72000" cy="3352254"/>
            <a:chOff x="-108520" y="1448780"/>
            <a:chExt cx="72000" cy="3352254"/>
          </a:xfrm>
        </p:grpSpPr>
        <p:sp>
          <p:nvSpPr>
            <p:cNvPr id="20" name="Freihandform 19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21" name="Freihandform 20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uppieren 21"/>
          <p:cNvGrpSpPr/>
          <p:nvPr userDrawn="1"/>
        </p:nvGrpSpPr>
        <p:grpSpPr>
          <a:xfrm>
            <a:off x="357710" y="5164046"/>
            <a:ext cx="8533602" cy="72000"/>
            <a:chOff x="395288" y="-92249"/>
            <a:chExt cx="8533602" cy="72000"/>
          </a:xfrm>
        </p:grpSpPr>
        <p:sp>
          <p:nvSpPr>
            <p:cNvPr id="23" name="Freihandform 22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25" name="Freihandform 24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26" name="Freihandform 25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27" name="Freihandform 26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sp>
        <p:nvSpPr>
          <p:cNvPr id="28" name="Freihandform 27"/>
          <p:cNvSpPr>
            <a:spLocks noChangeAspect="1"/>
          </p:cNvSpPr>
          <p:nvPr userDrawn="1"/>
        </p:nvSpPr>
        <p:spPr bwMode="gray">
          <a:xfrm>
            <a:off x="0" y="3746837"/>
            <a:ext cx="1784351" cy="486000"/>
          </a:xfrm>
          <a:custGeom>
            <a:avLst/>
            <a:gdLst/>
            <a:ahLst/>
            <a:cxnLst/>
            <a:rect l="l" t="t" r="r" b="b"/>
            <a:pathLst>
              <a:path w="1784351" h="486000">
                <a:moveTo>
                  <a:pt x="0" y="0"/>
                </a:moveTo>
                <a:lnTo>
                  <a:pt x="80844" y="0"/>
                </a:lnTo>
                <a:lnTo>
                  <a:pt x="1004494" y="0"/>
                </a:lnTo>
                <a:lnTo>
                  <a:pt x="1060429" y="0"/>
                </a:lnTo>
                <a:lnTo>
                  <a:pt x="1152128" y="0"/>
                </a:lnTo>
                <a:lnTo>
                  <a:pt x="1784351" y="0"/>
                </a:lnTo>
                <a:lnTo>
                  <a:pt x="1503348" y="412825"/>
                </a:lnTo>
                <a:cubicBezTo>
                  <a:pt x="1472029" y="455546"/>
                  <a:pt x="1434432" y="484128"/>
                  <a:pt x="1374857" y="486000"/>
                </a:cubicBezTo>
                <a:lnTo>
                  <a:pt x="1152128" y="486000"/>
                </a:lnTo>
                <a:lnTo>
                  <a:pt x="1060429" y="486000"/>
                </a:lnTo>
                <a:lnTo>
                  <a:pt x="1004494" y="486000"/>
                </a:lnTo>
                <a:lnTo>
                  <a:pt x="80844" y="486000"/>
                </a:lnTo>
                <a:lnTo>
                  <a:pt x="0" y="486000"/>
                </a:lnTo>
                <a:close/>
              </a:path>
            </a:pathLst>
          </a:custGeom>
          <a:solidFill>
            <a:srgbClr val="E10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de-DE">
              <a:solidFill>
                <a:srgbClr val="003063"/>
              </a:solidFill>
              <a:cs typeface="Arial" panose="020B0604020202020204" pitchFamily="34" charset="0"/>
            </a:endParaRPr>
          </a:p>
        </p:txBody>
      </p:sp>
      <p:pic>
        <p:nvPicPr>
          <p:cNvPr id="29" name="Picture 64" descr="M:\Cornelia\2_Kundenkommunikation\Vorlagen\LI-Logo neg 4C gross_tre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275" y="4573681"/>
            <a:ext cx="292590" cy="31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DC4F6918-1D12-4F55-BFD6-ED3415B5C26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28788" y="4573682"/>
            <a:ext cx="920353" cy="32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55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hell_01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003063"/>
                </a:solidFill>
              </a:rPr>
              <a:t>Schülerfeedback – Gym. Ohmoor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58775" y="1110450"/>
            <a:ext cx="4176713" cy="137473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4716462" y="1110450"/>
            <a:ext cx="4176713" cy="137473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Seite </a:t>
            </a:r>
            <a:fld id="{7035D381-67B0-48C1-98E1-720E08ACEF49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4" y="4393327"/>
            <a:ext cx="8532000" cy="123111"/>
          </a:xfrm>
        </p:spPr>
        <p:txBody>
          <a:bodyPr anchor="b"/>
          <a:lstStyle>
            <a:lvl1pPr>
              <a:defRPr sz="800" b="0"/>
            </a:lvl1pPr>
          </a:lstStyle>
          <a:p>
            <a:pPr lvl="0"/>
            <a:r>
              <a:rPr lang="de-DE" dirty="0"/>
              <a:t>Hier kann bei Bedarf eine Quelle eingefügt werden</a:t>
            </a:r>
            <a:endParaRPr lang="en-GB" dirty="0"/>
          </a:p>
        </p:txBody>
      </p:sp>
      <p:sp>
        <p:nvSpPr>
          <p:cNvPr id="3" name="Textfeld 2"/>
          <p:cNvSpPr txBox="1"/>
          <p:nvPr userDrawn="1"/>
        </p:nvSpPr>
        <p:spPr>
          <a:xfrm>
            <a:off x="4716462" y="4516438"/>
            <a:ext cx="4176000" cy="1231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lvl="0" indent="0" algn="r">
              <a:spcBef>
                <a:spcPts val="1200"/>
              </a:spcBef>
              <a:buFont typeface="Arial" pitchFamily="34" charset="0"/>
              <a:buNone/>
              <a:defRPr sz="800" b="0" cap="none" baseline="0">
                <a:solidFill>
                  <a:schemeClr val="bg2"/>
                </a:solidFill>
              </a:defRPr>
            </a:lvl1pPr>
            <a:lvl2pPr marL="0" indent="0">
              <a:spcBef>
                <a:spcPts val="800"/>
              </a:spcBef>
              <a:buFont typeface="Arial" pitchFamily="34" charset="0"/>
              <a:buNone/>
              <a:defRPr sz="1600">
                <a:solidFill>
                  <a:schemeClr val="accent1"/>
                </a:solidFill>
              </a:defRPr>
            </a:lvl2pPr>
            <a:lvl3pPr marL="269875" indent="-269875">
              <a:spcBef>
                <a:spcPts val="4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538163" indent="-268288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808038" indent="-269875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400">
                <a:solidFill>
                  <a:schemeClr val="accent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de-DE" dirty="0">
                <a:solidFill>
                  <a:srgbClr val="818181"/>
                </a:solidFill>
              </a:rPr>
              <a:t>www.mediaserver.hamburg.de / Maxim Schulz</a:t>
            </a:r>
          </a:p>
        </p:txBody>
      </p:sp>
      <p:pic>
        <p:nvPicPr>
          <p:cNvPr id="10" name="Picture 3" descr="M:\Cornelia\2_Kundenkommunikation\Vorlagen\LI-Logo neg 4C gross_trensparen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768" y="4838627"/>
            <a:ext cx="203529" cy="21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F5321F6-6927-4529-9491-640C77E7A7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94297" y="4813713"/>
            <a:ext cx="720000" cy="25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462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hell_04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de-DE">
                <a:solidFill>
                  <a:srgbClr val="003063"/>
                </a:solidFill>
              </a:rPr>
              <a:t>Schülerfeedback – Gym. Ohmoor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58775" y="1110450"/>
            <a:ext cx="4176713" cy="13747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4716462" y="1110450"/>
            <a:ext cx="4176713" cy="13747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Seite </a:t>
            </a:r>
            <a:fld id="{7035D381-67B0-48C1-98E1-720E08ACEF49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4" y="4393327"/>
            <a:ext cx="8532000" cy="123111"/>
          </a:xfrm>
        </p:spPr>
        <p:txBody>
          <a:bodyPr anchor="b"/>
          <a:lstStyle>
            <a:lvl1pPr>
              <a:defRPr sz="800" b="0"/>
            </a:lvl1pPr>
          </a:lstStyle>
          <a:p>
            <a:pPr lvl="0"/>
            <a:r>
              <a:rPr lang="de-DE" dirty="0"/>
              <a:t>Hier kann bei Bedarf eine Quelle eingefügt werden</a:t>
            </a:r>
            <a:endParaRPr lang="en-GB" dirty="0"/>
          </a:p>
        </p:txBody>
      </p:sp>
      <p:pic>
        <p:nvPicPr>
          <p:cNvPr id="11" name="Picture 3" descr="M:\Cornelia\2_Kundenkommunikation\Vorlagen\LI-Logo neg 4C gross_trensparen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768" y="4838627"/>
            <a:ext cx="203529" cy="21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DA00991-D320-4CE5-B9FB-707C21D712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94297" y="4813713"/>
            <a:ext cx="720000" cy="25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47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nks /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003063"/>
                </a:solidFill>
              </a:rPr>
              <a:t>Schülerfeedback – Gym. Ohmoor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58775" y="1110450"/>
            <a:ext cx="4176713" cy="13747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>
          <a:xfrm>
            <a:off x="4716463" y="1166812"/>
            <a:ext cx="4176712" cy="3349625"/>
          </a:xfrm>
        </p:spPr>
        <p:txBody>
          <a:bodyPr tIns="36000">
            <a:noAutofit/>
          </a:bodyPr>
          <a:lstStyle>
            <a:lvl1pPr algn="ctr">
              <a:spcBef>
                <a:spcPts val="0"/>
              </a:spcBef>
              <a:defRPr sz="1050" b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Durch klicken auf das Symbol </a:t>
            </a:r>
            <a:br>
              <a:rPr lang="de-DE" noProof="0"/>
            </a:br>
            <a:r>
              <a:rPr lang="de-DE" noProof="0"/>
              <a:t>das gewünschte Bild einfügen</a:t>
            </a:r>
          </a:p>
          <a:p>
            <a:endParaRPr lang="de-DE" noProof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Seite </a:t>
            </a:r>
            <a:fld id="{7035D381-67B0-48C1-98E1-720E08ACEF49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4" y="4393327"/>
            <a:ext cx="4176000" cy="123111"/>
          </a:xfrm>
        </p:spPr>
        <p:txBody>
          <a:bodyPr anchor="b"/>
          <a:lstStyle>
            <a:lvl1pPr>
              <a:defRPr sz="800" b="0"/>
            </a:lvl1pPr>
          </a:lstStyle>
          <a:p>
            <a:pPr lvl="0"/>
            <a:r>
              <a:rPr lang="de-DE" dirty="0"/>
              <a:t>Hier kann bei Bedarf eine Quelle eingefügt werden</a:t>
            </a:r>
            <a:endParaRPr lang="en-GB" dirty="0"/>
          </a:p>
        </p:txBody>
      </p:sp>
      <p:pic>
        <p:nvPicPr>
          <p:cNvPr id="10" name="Picture 3" descr="M:\Cornelia\2_Kundenkommunikation\Vorlagen\LI-Logo neg 4C gross_trensparen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768" y="4838627"/>
            <a:ext cx="203529" cy="21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11792A7-0FA0-44B0-B24E-E4E27A1410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94297" y="4813713"/>
            <a:ext cx="720000" cy="25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796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 /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79134"/>
            <a:ext cx="8529485" cy="720197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003063"/>
                </a:solidFill>
              </a:rPr>
              <a:t>Schülerfeedback – Gym. Ohmoor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711547" y="1110450"/>
            <a:ext cx="4176713" cy="13747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>
          <a:xfrm>
            <a:off x="358775" y="1166812"/>
            <a:ext cx="4176712" cy="3349625"/>
          </a:xfrm>
        </p:spPr>
        <p:txBody>
          <a:bodyPr tIns="36000">
            <a:noAutofit/>
          </a:bodyPr>
          <a:lstStyle>
            <a:lvl1pPr algn="ctr">
              <a:spcBef>
                <a:spcPts val="0"/>
              </a:spcBef>
              <a:defRPr sz="1050" b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Durch klicken auf das Symbol </a:t>
            </a:r>
            <a:br>
              <a:rPr lang="de-DE" noProof="0"/>
            </a:br>
            <a:r>
              <a:rPr lang="de-DE" noProof="0"/>
              <a:t>das gewünschte Bild einfügen</a:t>
            </a:r>
          </a:p>
          <a:p>
            <a:endParaRPr lang="de-DE" noProof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Seite </a:t>
            </a:r>
            <a:fld id="{7035D381-67B0-48C1-98E1-720E08ACEF49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2260" y="4393327"/>
            <a:ext cx="4176000" cy="123111"/>
          </a:xfrm>
        </p:spPr>
        <p:txBody>
          <a:bodyPr anchor="b"/>
          <a:lstStyle>
            <a:lvl1pPr>
              <a:defRPr sz="800" b="0"/>
            </a:lvl1pPr>
          </a:lstStyle>
          <a:p>
            <a:pPr lvl="0"/>
            <a:r>
              <a:rPr lang="de-DE" dirty="0"/>
              <a:t>Hier kann bei Bedarf eine Quelle eingefügt werden</a:t>
            </a:r>
            <a:endParaRPr lang="en-GB" dirty="0"/>
          </a:p>
        </p:txBody>
      </p:sp>
      <p:pic>
        <p:nvPicPr>
          <p:cNvPr id="10" name="Picture 3" descr="M:\Cornelia\2_Kundenkommunikation\Vorlagen\LI-Logo neg 4C gross_trensparen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768" y="4838627"/>
            <a:ext cx="203529" cy="21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4B63179-A74F-45C1-9FAC-BCE6507DD0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94297" y="4813713"/>
            <a:ext cx="720000" cy="25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760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ben / Text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79134"/>
            <a:ext cx="8529485" cy="720197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003063"/>
                </a:solidFill>
              </a:rPr>
              <a:t>Schülerfeedback – Gym. Ohmoor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58775" y="2879330"/>
            <a:ext cx="8534400" cy="13747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>
          <a:xfrm>
            <a:off x="358775" y="1166812"/>
            <a:ext cx="8534400" cy="1548953"/>
          </a:xfrm>
        </p:spPr>
        <p:txBody>
          <a:bodyPr tIns="36000">
            <a:noAutofit/>
          </a:bodyPr>
          <a:lstStyle>
            <a:lvl1pPr algn="ctr">
              <a:spcBef>
                <a:spcPts val="0"/>
              </a:spcBef>
              <a:defRPr sz="1050" b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Durch klicken auf das Symbol </a:t>
            </a:r>
            <a:br>
              <a:rPr lang="de-DE" noProof="0"/>
            </a:br>
            <a:r>
              <a:rPr lang="de-DE" noProof="0"/>
              <a:t>das gewünschte Bild einfügen</a:t>
            </a:r>
          </a:p>
          <a:p>
            <a:endParaRPr lang="de-DE" noProof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Seite </a:t>
            </a:r>
            <a:fld id="{7035D381-67B0-48C1-98E1-720E08ACEF49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4" y="4393327"/>
            <a:ext cx="8532000" cy="123111"/>
          </a:xfrm>
        </p:spPr>
        <p:txBody>
          <a:bodyPr anchor="b"/>
          <a:lstStyle>
            <a:lvl1pPr>
              <a:defRPr sz="800" b="0"/>
            </a:lvl1pPr>
          </a:lstStyle>
          <a:p>
            <a:pPr lvl="0"/>
            <a:r>
              <a:rPr lang="de-DE" dirty="0"/>
              <a:t>Hier kann bei Bedarf eine Quelle eingefügt werden</a:t>
            </a:r>
            <a:endParaRPr lang="en-GB" dirty="0"/>
          </a:p>
        </p:txBody>
      </p:sp>
      <p:pic>
        <p:nvPicPr>
          <p:cNvPr id="10" name="Picture 3" descr="M:\Cornelia\2_Kundenkommunikation\Vorlagen\LI-Logo neg 4C gross_trensparen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768" y="4838627"/>
            <a:ext cx="203529" cy="21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FEA7AFF-3583-4FDC-B28D-1B0F0F8135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94297" y="4813713"/>
            <a:ext cx="720000" cy="25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917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/ Text +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003063"/>
                </a:solidFill>
              </a:rPr>
              <a:t>Schülerfeedback – Gym. Ohmoor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58775" y="1110450"/>
            <a:ext cx="4176713" cy="13747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>
          <a:xfrm>
            <a:off x="4716463" y="1166812"/>
            <a:ext cx="4176712" cy="2340000"/>
          </a:xfrm>
        </p:spPr>
        <p:txBody>
          <a:bodyPr tIns="36000">
            <a:noAutofit/>
          </a:bodyPr>
          <a:lstStyle>
            <a:lvl1pPr algn="ctr">
              <a:spcBef>
                <a:spcPts val="0"/>
              </a:spcBef>
              <a:defRPr sz="1050" b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Durch klicken auf das Symbol </a:t>
            </a:r>
            <a:br>
              <a:rPr lang="de-DE" noProof="0"/>
            </a:br>
            <a:r>
              <a:rPr lang="de-DE" noProof="0"/>
              <a:t>das gewünschte Bild einfügen</a:t>
            </a:r>
          </a:p>
          <a:p>
            <a:endParaRPr lang="de-DE" noProof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Seite </a:t>
            </a:r>
            <a:fld id="{7035D381-67B0-48C1-98E1-720E08ACEF49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4" y="4393327"/>
            <a:ext cx="8532000" cy="123111"/>
          </a:xfrm>
        </p:spPr>
        <p:txBody>
          <a:bodyPr anchor="b"/>
          <a:lstStyle>
            <a:lvl1pPr>
              <a:defRPr sz="800" b="0"/>
            </a:lvl1pPr>
          </a:lstStyle>
          <a:p>
            <a:pPr lvl="0"/>
            <a:r>
              <a:rPr lang="de-DE" dirty="0"/>
              <a:t>Hier kann bei Bedarf eine Quelle eingefügt werden</a:t>
            </a:r>
            <a:endParaRPr lang="en-GB" dirty="0"/>
          </a:p>
        </p:txBody>
      </p:sp>
      <p:pic>
        <p:nvPicPr>
          <p:cNvPr id="10" name="Picture 3" descr="M:\Cornelia\2_Kundenkommunikation\Vorlagen\LI-Logo neg 4C gross_trensparen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768" y="4838627"/>
            <a:ext cx="203529" cy="21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6ECCD37-2CDB-4FA0-A913-1FD824BE1E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94297" y="4813713"/>
            <a:ext cx="720000" cy="25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162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Bild +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79134"/>
            <a:ext cx="8529485" cy="720197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003063"/>
                </a:solidFill>
              </a:rPr>
              <a:t>Schülerfeedback – Gym. Ohmoor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711547" y="1110450"/>
            <a:ext cx="4176713" cy="13747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>
          <a:xfrm>
            <a:off x="358775" y="1166812"/>
            <a:ext cx="4176712" cy="2340000"/>
          </a:xfrm>
        </p:spPr>
        <p:txBody>
          <a:bodyPr tIns="36000">
            <a:noAutofit/>
          </a:bodyPr>
          <a:lstStyle>
            <a:lvl1pPr algn="ctr">
              <a:spcBef>
                <a:spcPts val="0"/>
              </a:spcBef>
              <a:defRPr sz="1050" b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Durch klicken auf das Symbol </a:t>
            </a:r>
            <a:br>
              <a:rPr lang="de-DE" noProof="0"/>
            </a:br>
            <a:r>
              <a:rPr lang="de-DE" noProof="0"/>
              <a:t>das gewünschte Bild einfügen</a:t>
            </a:r>
          </a:p>
          <a:p>
            <a:endParaRPr lang="de-DE" noProof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Seite </a:t>
            </a:r>
            <a:fld id="{7035D381-67B0-48C1-98E1-720E08ACEF49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4" y="4393327"/>
            <a:ext cx="8532000" cy="123111"/>
          </a:xfrm>
        </p:spPr>
        <p:txBody>
          <a:bodyPr anchor="b"/>
          <a:lstStyle>
            <a:lvl1pPr>
              <a:defRPr sz="800" b="0"/>
            </a:lvl1pPr>
          </a:lstStyle>
          <a:p>
            <a:pPr lvl="0"/>
            <a:r>
              <a:rPr lang="de-DE" dirty="0"/>
              <a:t>Hier kann bei Bedarf eine Quelle eingefügt werden</a:t>
            </a:r>
            <a:endParaRPr lang="en-GB" dirty="0"/>
          </a:p>
        </p:txBody>
      </p:sp>
      <p:pic>
        <p:nvPicPr>
          <p:cNvPr id="11" name="Picture 3" descr="M:\Cornelia\2_Kundenkommunikation\Vorlagen\LI-Logo neg 4C gross_trensparen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768" y="4838627"/>
            <a:ext cx="203529" cy="21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BBFD95B-6186-4A70-B795-C1F23E457B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94297" y="4813713"/>
            <a:ext cx="720000" cy="25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22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003063"/>
                </a:solidFill>
              </a:rPr>
              <a:t>Schülerfeedback – Gym. Ohmoor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58775" y="1110450"/>
            <a:ext cx="8534400" cy="13747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Seite </a:t>
            </a:r>
            <a:fld id="{7035D381-67B0-48C1-98E1-720E08ACEF49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4" y="4393327"/>
            <a:ext cx="8532000" cy="123111"/>
          </a:xfrm>
        </p:spPr>
        <p:txBody>
          <a:bodyPr anchor="b"/>
          <a:lstStyle>
            <a:lvl1pPr>
              <a:defRPr sz="800" b="0"/>
            </a:lvl1pPr>
          </a:lstStyle>
          <a:p>
            <a:pPr lvl="0"/>
            <a:r>
              <a:rPr lang="de-DE" dirty="0"/>
              <a:t>Hier kann bei Bedarf eine Quelle eingefügt werden</a:t>
            </a:r>
            <a:endParaRPr lang="en-GB" dirty="0"/>
          </a:p>
        </p:txBody>
      </p:sp>
      <p:pic>
        <p:nvPicPr>
          <p:cNvPr id="9" name="Picture 3" descr="M:\Cornelia\2_Kundenkommunikation\Vorlagen\LI-Logo neg 4C gross_trensparen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768" y="4838627"/>
            <a:ext cx="203529" cy="21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FDA5711-2C5C-4F6C-B64B-A700C63FAF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94297" y="4813713"/>
            <a:ext cx="720000" cy="25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6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3996188"/>
            <a:ext cx="9144000" cy="1147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4" descr="Z:\Kunden\Hamburg_Marketing\Bildmaterial\Logos_Gesellschaften\HamburgLogo_Weiße_Typo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4515735"/>
            <a:ext cx="2027867" cy="3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979612" y="206438"/>
            <a:ext cx="6906253" cy="400110"/>
          </a:xfrm>
        </p:spPr>
        <p:txBody>
          <a:bodyPr/>
          <a:lstStyle>
            <a:lvl1pPr>
              <a:spcBef>
                <a:spcPts val="0"/>
              </a:spcBef>
              <a:defRPr sz="2600" b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12" name="Textplatzhalter 1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979712" y="843558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01</a:t>
            </a:r>
            <a:endParaRPr lang="en-US" dirty="0"/>
          </a:p>
        </p:txBody>
      </p:sp>
      <p:sp>
        <p:nvSpPr>
          <p:cNvPr id="13" name="Textplatzhalter 17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979712" y="1304409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02</a:t>
            </a:r>
            <a:endParaRPr lang="en-US" dirty="0"/>
          </a:p>
        </p:txBody>
      </p:sp>
      <p:sp>
        <p:nvSpPr>
          <p:cNvPr id="14" name="Textplatzhalter 17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979712" y="1765260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03</a:t>
            </a:r>
            <a:endParaRPr lang="en-US" dirty="0"/>
          </a:p>
        </p:txBody>
      </p:sp>
      <p:sp>
        <p:nvSpPr>
          <p:cNvPr id="15" name="Textplatzhalter 1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979712" y="2226111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04</a:t>
            </a:r>
            <a:endParaRPr lang="en-US" dirty="0"/>
          </a:p>
        </p:txBody>
      </p:sp>
      <p:sp>
        <p:nvSpPr>
          <p:cNvPr id="16" name="Textplatzhalter 1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1979712" y="2686962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05</a:t>
            </a:r>
            <a:endParaRPr lang="en-US" dirty="0"/>
          </a:p>
        </p:txBody>
      </p:sp>
      <p:sp>
        <p:nvSpPr>
          <p:cNvPr id="17" name="Textplatzhalter 1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979712" y="3147814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06</a:t>
            </a:r>
            <a:endParaRPr lang="en-US" dirty="0"/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2447764" y="900448"/>
            <a:ext cx="6438102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19" name="Textplatzhalt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2447764" y="1361299"/>
            <a:ext cx="6438102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0" name="Textplatzhalt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2447764" y="1822150"/>
            <a:ext cx="6438102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1" name="Textplatzhalt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2447764" y="2283001"/>
            <a:ext cx="6438102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2" name="Textplatzhalt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2447764" y="2743852"/>
            <a:ext cx="6438102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3" name="Textplatzhalt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2447764" y="3204704"/>
            <a:ext cx="6438102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grpSp>
        <p:nvGrpSpPr>
          <p:cNvPr id="24" name="Gruppieren 23"/>
          <p:cNvGrpSpPr/>
          <p:nvPr userDrawn="1"/>
        </p:nvGrpSpPr>
        <p:grpSpPr>
          <a:xfrm>
            <a:off x="-95994" y="1163712"/>
            <a:ext cx="72000" cy="3352254"/>
            <a:chOff x="-108520" y="1448780"/>
            <a:chExt cx="72000" cy="3352254"/>
          </a:xfrm>
        </p:grpSpPr>
        <p:sp>
          <p:nvSpPr>
            <p:cNvPr id="25" name="Freihandform 24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Freihandform 25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7" name="Gruppieren 26"/>
          <p:cNvGrpSpPr/>
          <p:nvPr userDrawn="1"/>
        </p:nvGrpSpPr>
        <p:grpSpPr>
          <a:xfrm>
            <a:off x="357710" y="-92546"/>
            <a:ext cx="8533602" cy="72000"/>
            <a:chOff x="395288" y="-92249"/>
            <a:chExt cx="8533602" cy="72000"/>
          </a:xfrm>
        </p:grpSpPr>
        <p:sp>
          <p:nvSpPr>
            <p:cNvPr id="28" name="Freihandform 27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Freihandform 28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Freihandform 29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Freihandform 30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2" name="Gruppieren 31"/>
          <p:cNvGrpSpPr/>
          <p:nvPr userDrawn="1"/>
        </p:nvGrpSpPr>
        <p:grpSpPr>
          <a:xfrm>
            <a:off x="9167994" y="1163712"/>
            <a:ext cx="72000" cy="3352254"/>
            <a:chOff x="-108520" y="1448780"/>
            <a:chExt cx="72000" cy="3352254"/>
          </a:xfrm>
        </p:grpSpPr>
        <p:sp>
          <p:nvSpPr>
            <p:cNvPr id="33" name="Freihandform 32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Freihandform 33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5" name="Gruppieren 34"/>
          <p:cNvGrpSpPr/>
          <p:nvPr userDrawn="1"/>
        </p:nvGrpSpPr>
        <p:grpSpPr>
          <a:xfrm>
            <a:off x="357710" y="5164046"/>
            <a:ext cx="8533602" cy="72000"/>
            <a:chOff x="395288" y="-92249"/>
            <a:chExt cx="8533602" cy="72000"/>
          </a:xfrm>
        </p:grpSpPr>
        <p:sp>
          <p:nvSpPr>
            <p:cNvPr id="36" name="Freihandform 35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Freihandform 36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Freihandform 37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Freihandform 38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0" name="Freihandform 39"/>
          <p:cNvSpPr>
            <a:spLocks noChangeAspect="1"/>
          </p:cNvSpPr>
          <p:nvPr userDrawn="1"/>
        </p:nvSpPr>
        <p:spPr bwMode="gray">
          <a:xfrm>
            <a:off x="0" y="3746837"/>
            <a:ext cx="1784351" cy="486000"/>
          </a:xfrm>
          <a:custGeom>
            <a:avLst/>
            <a:gdLst/>
            <a:ahLst/>
            <a:cxnLst/>
            <a:rect l="l" t="t" r="r" b="b"/>
            <a:pathLst>
              <a:path w="1784351" h="486000">
                <a:moveTo>
                  <a:pt x="0" y="0"/>
                </a:moveTo>
                <a:lnTo>
                  <a:pt x="80844" y="0"/>
                </a:lnTo>
                <a:lnTo>
                  <a:pt x="1004494" y="0"/>
                </a:lnTo>
                <a:lnTo>
                  <a:pt x="1060429" y="0"/>
                </a:lnTo>
                <a:lnTo>
                  <a:pt x="1152128" y="0"/>
                </a:lnTo>
                <a:lnTo>
                  <a:pt x="1784351" y="0"/>
                </a:lnTo>
                <a:lnTo>
                  <a:pt x="1503348" y="412825"/>
                </a:lnTo>
                <a:cubicBezTo>
                  <a:pt x="1472029" y="455546"/>
                  <a:pt x="1434432" y="484128"/>
                  <a:pt x="1374857" y="486000"/>
                </a:cubicBezTo>
                <a:lnTo>
                  <a:pt x="1152128" y="486000"/>
                </a:lnTo>
                <a:lnTo>
                  <a:pt x="1060429" y="486000"/>
                </a:lnTo>
                <a:lnTo>
                  <a:pt x="1004494" y="486000"/>
                </a:lnTo>
                <a:lnTo>
                  <a:pt x="80844" y="486000"/>
                </a:lnTo>
                <a:lnTo>
                  <a:pt x="0" y="486000"/>
                </a:lnTo>
                <a:close/>
              </a:path>
            </a:pathLst>
          </a:custGeom>
          <a:solidFill>
            <a:srgbClr val="E10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de-DE" noProof="0">
              <a:solidFill>
                <a:srgbClr val="003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64" descr="M:\Cornelia\2_Kundenkommunikation\Vorlagen\LI-Logo neg 4C gross_tre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275" y="4573681"/>
            <a:ext cx="292590" cy="31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594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79134"/>
            <a:ext cx="8529485" cy="720197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003063"/>
                </a:solidFill>
              </a:rPr>
              <a:t>Schülerfeedback – Gym. Ohmoor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Seite </a:t>
            </a:r>
            <a:fld id="{7035D381-67B0-48C1-98E1-720E08ACEF49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4" y="4393327"/>
            <a:ext cx="8532000" cy="123111"/>
          </a:xfrm>
        </p:spPr>
        <p:txBody>
          <a:bodyPr anchor="b"/>
          <a:lstStyle>
            <a:lvl1pPr>
              <a:defRPr sz="800" b="0"/>
            </a:lvl1pPr>
          </a:lstStyle>
          <a:p>
            <a:pPr lvl="0"/>
            <a:r>
              <a:rPr lang="de-DE" dirty="0"/>
              <a:t>Hier kann bei Bedarf eine Quelle eingefügt werden</a:t>
            </a:r>
            <a:endParaRPr lang="en-GB" dirty="0"/>
          </a:p>
        </p:txBody>
      </p:sp>
      <p:pic>
        <p:nvPicPr>
          <p:cNvPr id="8" name="Picture 3" descr="M:\Cornelia\2_Kundenkommunikation\Vorlagen\LI-Logo neg 4C gross_trensparen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768" y="4838627"/>
            <a:ext cx="203529" cy="21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BB1AA50-CEA6-403F-AB92-0DAFCA742D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94297" y="4813713"/>
            <a:ext cx="720000" cy="25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91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9144000" cy="4778322"/>
          </a:xfrm>
          <a:custGeom>
            <a:avLst/>
            <a:gdLst>
              <a:gd name="connsiteX0" fmla="*/ 0 w 9144000"/>
              <a:gd name="connsiteY0" fmla="*/ 0 h 4778322"/>
              <a:gd name="connsiteX1" fmla="*/ 9144000 w 9144000"/>
              <a:gd name="connsiteY1" fmla="*/ 0 h 4778322"/>
              <a:gd name="connsiteX2" fmla="*/ 9144000 w 9144000"/>
              <a:gd name="connsiteY2" fmla="*/ 4778322 h 4778322"/>
              <a:gd name="connsiteX3" fmla="*/ 854908 w 9144000"/>
              <a:gd name="connsiteY3" fmla="*/ 4778322 h 4778322"/>
              <a:gd name="connsiteX4" fmla="*/ 946800 w 9144000"/>
              <a:gd name="connsiteY4" fmla="*/ 4643322 h 4778322"/>
              <a:gd name="connsiteX5" fmla="*/ 595565 w 9144000"/>
              <a:gd name="connsiteY5" fmla="*/ 4643322 h 4778322"/>
              <a:gd name="connsiteX6" fmla="*/ 544621 w 9144000"/>
              <a:gd name="connsiteY6" fmla="*/ 4643322 h 4778322"/>
              <a:gd name="connsiteX7" fmla="*/ 513546 w 9144000"/>
              <a:gd name="connsiteY7" fmla="*/ 4643322 h 4778322"/>
              <a:gd name="connsiteX8" fmla="*/ 407 w 9144000"/>
              <a:gd name="connsiteY8" fmla="*/ 4643322 h 4778322"/>
              <a:gd name="connsiteX9" fmla="*/ 0 w 9144000"/>
              <a:gd name="connsiteY9" fmla="*/ 4643322 h 4778322"/>
              <a:gd name="connsiteX0" fmla="*/ 0 w 9144000"/>
              <a:gd name="connsiteY0" fmla="*/ 0 h 4778322"/>
              <a:gd name="connsiteX1" fmla="*/ 9144000 w 9144000"/>
              <a:gd name="connsiteY1" fmla="*/ 0 h 4778322"/>
              <a:gd name="connsiteX2" fmla="*/ 9144000 w 9144000"/>
              <a:gd name="connsiteY2" fmla="*/ 4778322 h 4778322"/>
              <a:gd name="connsiteX3" fmla="*/ 854908 w 9144000"/>
              <a:gd name="connsiteY3" fmla="*/ 4778322 h 4778322"/>
              <a:gd name="connsiteX4" fmla="*/ 946800 w 9144000"/>
              <a:gd name="connsiteY4" fmla="*/ 4643322 h 4778322"/>
              <a:gd name="connsiteX5" fmla="*/ 544621 w 9144000"/>
              <a:gd name="connsiteY5" fmla="*/ 4643322 h 4778322"/>
              <a:gd name="connsiteX6" fmla="*/ 513546 w 9144000"/>
              <a:gd name="connsiteY6" fmla="*/ 4643322 h 4778322"/>
              <a:gd name="connsiteX7" fmla="*/ 407 w 9144000"/>
              <a:gd name="connsiteY7" fmla="*/ 4643322 h 4778322"/>
              <a:gd name="connsiteX8" fmla="*/ 0 w 9144000"/>
              <a:gd name="connsiteY8" fmla="*/ 4643322 h 4778322"/>
              <a:gd name="connsiteX9" fmla="*/ 0 w 9144000"/>
              <a:gd name="connsiteY9" fmla="*/ 0 h 4778322"/>
              <a:gd name="connsiteX0" fmla="*/ 0 w 9144000"/>
              <a:gd name="connsiteY0" fmla="*/ 0 h 4778322"/>
              <a:gd name="connsiteX1" fmla="*/ 9144000 w 9144000"/>
              <a:gd name="connsiteY1" fmla="*/ 0 h 4778322"/>
              <a:gd name="connsiteX2" fmla="*/ 9144000 w 9144000"/>
              <a:gd name="connsiteY2" fmla="*/ 4778322 h 4778322"/>
              <a:gd name="connsiteX3" fmla="*/ 854908 w 9144000"/>
              <a:gd name="connsiteY3" fmla="*/ 4778322 h 4778322"/>
              <a:gd name="connsiteX4" fmla="*/ 946800 w 9144000"/>
              <a:gd name="connsiteY4" fmla="*/ 4643322 h 4778322"/>
              <a:gd name="connsiteX5" fmla="*/ 544621 w 9144000"/>
              <a:gd name="connsiteY5" fmla="*/ 4643322 h 4778322"/>
              <a:gd name="connsiteX6" fmla="*/ 407 w 9144000"/>
              <a:gd name="connsiteY6" fmla="*/ 4643322 h 4778322"/>
              <a:gd name="connsiteX7" fmla="*/ 0 w 9144000"/>
              <a:gd name="connsiteY7" fmla="*/ 4643322 h 4778322"/>
              <a:gd name="connsiteX8" fmla="*/ 0 w 9144000"/>
              <a:gd name="connsiteY8" fmla="*/ 0 h 4778322"/>
              <a:gd name="connsiteX0" fmla="*/ 0 w 9144000"/>
              <a:gd name="connsiteY0" fmla="*/ 0 h 4778322"/>
              <a:gd name="connsiteX1" fmla="*/ 9144000 w 9144000"/>
              <a:gd name="connsiteY1" fmla="*/ 0 h 4778322"/>
              <a:gd name="connsiteX2" fmla="*/ 9144000 w 9144000"/>
              <a:gd name="connsiteY2" fmla="*/ 4778322 h 4778322"/>
              <a:gd name="connsiteX3" fmla="*/ 854908 w 9144000"/>
              <a:gd name="connsiteY3" fmla="*/ 4778322 h 4778322"/>
              <a:gd name="connsiteX4" fmla="*/ 946800 w 9144000"/>
              <a:gd name="connsiteY4" fmla="*/ 4643322 h 4778322"/>
              <a:gd name="connsiteX5" fmla="*/ 407 w 9144000"/>
              <a:gd name="connsiteY5" fmla="*/ 4643322 h 4778322"/>
              <a:gd name="connsiteX6" fmla="*/ 0 w 9144000"/>
              <a:gd name="connsiteY6" fmla="*/ 4643322 h 4778322"/>
              <a:gd name="connsiteX7" fmla="*/ 0 w 9144000"/>
              <a:gd name="connsiteY7" fmla="*/ 0 h 477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4778322">
                <a:moveTo>
                  <a:pt x="0" y="0"/>
                </a:moveTo>
                <a:lnTo>
                  <a:pt x="9144000" y="0"/>
                </a:lnTo>
                <a:lnTo>
                  <a:pt x="9144000" y="4778322"/>
                </a:lnTo>
                <a:lnTo>
                  <a:pt x="854908" y="4778322"/>
                </a:lnTo>
                <a:lnTo>
                  <a:pt x="946800" y="4643322"/>
                </a:lnTo>
                <a:lnTo>
                  <a:pt x="407" y="4643322"/>
                </a:lnTo>
                <a:lnTo>
                  <a:pt x="0" y="4643322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tIns="72000">
            <a:noAutofit/>
          </a:bodyPr>
          <a:lstStyle>
            <a:lvl1pPr algn="ctr">
              <a:spcBef>
                <a:spcPts val="0"/>
              </a:spcBef>
              <a:defRPr sz="1200" b="0" baseline="0">
                <a:solidFill>
                  <a:schemeClr val="accent1"/>
                </a:solidFill>
              </a:defRPr>
            </a:lvl1pPr>
          </a:lstStyle>
          <a:p>
            <a:r>
              <a:rPr lang="de-DE" noProof="0" dirty="0"/>
              <a:t>Durch klicken auf das Symbol das gewünschte Bild einfügen. Bitte nach Einfügen des Bildes das Bild in den Hintergrund legen.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504185" y="766547"/>
            <a:ext cx="3960000" cy="1477328"/>
          </a:xfrm>
        </p:spPr>
        <p:txBody>
          <a:bodyPr/>
          <a:lstStyle>
            <a:lvl1pPr>
              <a:spcBef>
                <a:spcPts val="0"/>
              </a:spcBef>
              <a:defRPr sz="3200" b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 KURZE AUSSAGE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Seite </a:t>
            </a:r>
            <a:fld id="{7035D381-67B0-48C1-98E1-720E08ACEF49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003063"/>
                </a:solidFill>
              </a:rPr>
              <a:t>Schülerfeedback – Gym. Ohmoor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6205" y="4516438"/>
            <a:ext cx="4172055" cy="123111"/>
          </a:xfrm>
        </p:spPr>
        <p:txBody>
          <a:bodyPr tIns="0" bIns="0"/>
          <a:lstStyle>
            <a:lvl1pPr algn="r">
              <a:defRPr sz="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Quellenangabe Fotonachweis</a:t>
            </a:r>
            <a:endParaRPr lang="en-GB" dirty="0"/>
          </a:p>
        </p:txBody>
      </p:sp>
      <p:pic>
        <p:nvPicPr>
          <p:cNvPr id="7" name="Picture 3" descr="M:\Cornelia\2_Kundenkommunikation\Vorlagen\LI-Logo neg 4C gross_trensparen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768" y="4838627"/>
            <a:ext cx="203529" cy="21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6BE3DE2-9F61-40FD-99CC-744C17E2EC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94297" y="4813713"/>
            <a:ext cx="720000" cy="25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09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ildplatzhalter 28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0"/>
            <a:ext cx="9144000" cy="3715200"/>
          </a:xfrm>
          <a:custGeom>
            <a:avLst/>
            <a:gdLst>
              <a:gd name="connsiteX0" fmla="*/ 0 w 9144000"/>
              <a:gd name="connsiteY0" fmla="*/ 0 h 3715200"/>
              <a:gd name="connsiteX1" fmla="*/ 9144000 w 9144000"/>
              <a:gd name="connsiteY1" fmla="*/ 0 h 3715200"/>
              <a:gd name="connsiteX2" fmla="*/ 9144000 w 9144000"/>
              <a:gd name="connsiteY2" fmla="*/ 3715200 h 3715200"/>
              <a:gd name="connsiteX3" fmla="*/ 5935980 w 9144000"/>
              <a:gd name="connsiteY3" fmla="*/ 3715200 h 3715200"/>
              <a:gd name="connsiteX4" fmla="*/ 5164968 w 9144000"/>
              <a:gd name="connsiteY4" fmla="*/ 3715200 h 3715200"/>
              <a:gd name="connsiteX5" fmla="*/ 1624358 w 9144000"/>
              <a:gd name="connsiteY5" fmla="*/ 3715200 h 3715200"/>
              <a:gd name="connsiteX6" fmla="*/ 1624358 w 9144000"/>
              <a:gd name="connsiteY6" fmla="*/ 3715200 h 3715200"/>
              <a:gd name="connsiteX7" fmla="*/ 1784351 w 9144000"/>
              <a:gd name="connsiteY7" fmla="*/ 3480152 h 3715200"/>
              <a:gd name="connsiteX8" fmla="*/ 1152128 w 9144000"/>
              <a:gd name="connsiteY8" fmla="*/ 3480152 h 3715200"/>
              <a:gd name="connsiteX9" fmla="*/ 1060429 w 9144000"/>
              <a:gd name="connsiteY9" fmla="*/ 3480152 h 3715200"/>
              <a:gd name="connsiteX10" fmla="*/ 1004494 w 9144000"/>
              <a:gd name="connsiteY10" fmla="*/ 3480152 h 3715200"/>
              <a:gd name="connsiteX11" fmla="*/ 80844 w 9144000"/>
              <a:gd name="connsiteY11" fmla="*/ 3480152 h 3715200"/>
              <a:gd name="connsiteX12" fmla="*/ 0 w 9144000"/>
              <a:gd name="connsiteY12" fmla="*/ 3480152 h 3715200"/>
              <a:gd name="connsiteX13" fmla="*/ 0 w 9144000"/>
              <a:gd name="connsiteY13" fmla="*/ 3473421 h 3715200"/>
              <a:gd name="connsiteX14" fmla="*/ 0 w 9144000"/>
              <a:gd name="connsiteY14" fmla="*/ 2689257 h 3715200"/>
              <a:gd name="connsiteX15" fmla="*/ 0 w 9144000"/>
              <a:gd name="connsiteY15" fmla="*/ 2259780 h 37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144000" h="3715200">
                <a:moveTo>
                  <a:pt x="0" y="0"/>
                </a:moveTo>
                <a:lnTo>
                  <a:pt x="9144000" y="0"/>
                </a:lnTo>
                <a:lnTo>
                  <a:pt x="9144000" y="3715200"/>
                </a:lnTo>
                <a:lnTo>
                  <a:pt x="5935980" y="3715200"/>
                </a:lnTo>
                <a:lnTo>
                  <a:pt x="5164968" y="3715200"/>
                </a:lnTo>
                <a:lnTo>
                  <a:pt x="1624358" y="3715200"/>
                </a:lnTo>
                <a:lnTo>
                  <a:pt x="1624358" y="3715200"/>
                </a:lnTo>
                <a:lnTo>
                  <a:pt x="1784351" y="3480152"/>
                </a:lnTo>
                <a:lnTo>
                  <a:pt x="1152128" y="3480152"/>
                </a:lnTo>
                <a:lnTo>
                  <a:pt x="1060429" y="3480152"/>
                </a:lnTo>
                <a:lnTo>
                  <a:pt x="1004494" y="3480152"/>
                </a:lnTo>
                <a:lnTo>
                  <a:pt x="80844" y="3480152"/>
                </a:lnTo>
                <a:lnTo>
                  <a:pt x="0" y="3480152"/>
                </a:lnTo>
                <a:lnTo>
                  <a:pt x="0" y="3473421"/>
                </a:lnTo>
                <a:lnTo>
                  <a:pt x="0" y="2689257"/>
                </a:lnTo>
                <a:lnTo>
                  <a:pt x="0" y="225978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72000" tIns="72000" rIns="252000" bIns="216000" anchor="b">
            <a:noAutofit/>
          </a:bodyPr>
          <a:lstStyle>
            <a:lvl1pPr algn="r">
              <a:spcBef>
                <a:spcPts val="0"/>
              </a:spcBef>
              <a:defRPr sz="1200" b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Um das Hintergrundbild einzufügen, markieren Sie bitte den grauen</a:t>
            </a:r>
            <a:br>
              <a:rPr lang="de-DE" dirty="0"/>
            </a:br>
            <a:r>
              <a:rPr lang="de-DE" dirty="0"/>
              <a:t>Platzhalter und wählen dann ein Bild über den Reiter „Einfügen“, „Grafik“ </a:t>
            </a:r>
            <a:br>
              <a:rPr lang="de-DE" dirty="0"/>
            </a:br>
            <a:r>
              <a:rPr lang="de-DE" dirty="0"/>
              <a:t>aus. </a:t>
            </a:r>
            <a:r>
              <a:rPr lang="de-DE" noProof="0" dirty="0"/>
              <a:t>Bitte nach Einfügen des Bildes das Bild in den Hintergrund legen.</a:t>
            </a:r>
            <a:endParaRPr lang="de-DE" dirty="0"/>
          </a:p>
        </p:txBody>
      </p:sp>
      <p:sp>
        <p:nvSpPr>
          <p:cNvPr id="30" name="Rechteck 29"/>
          <p:cNvSpPr/>
          <p:nvPr userDrawn="1"/>
        </p:nvSpPr>
        <p:spPr>
          <a:xfrm>
            <a:off x="0" y="3715200"/>
            <a:ext cx="9144000" cy="14282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0"/>
            <a:ext cx="5961600" cy="3715200"/>
          </a:xfrm>
          <a:custGeom>
            <a:avLst/>
            <a:gdLst>
              <a:gd name="connsiteX0" fmla="*/ 0 w 5961600"/>
              <a:gd name="connsiteY0" fmla="*/ 0 h 3715200"/>
              <a:gd name="connsiteX1" fmla="*/ 5961600 w 5961600"/>
              <a:gd name="connsiteY1" fmla="*/ 0 h 3715200"/>
              <a:gd name="connsiteX2" fmla="*/ 3805736 w 5961600"/>
              <a:gd name="connsiteY2" fmla="*/ 3170662 h 3715200"/>
              <a:gd name="connsiteX3" fmla="*/ 2852125 w 5961600"/>
              <a:gd name="connsiteY3" fmla="*/ 3715200 h 3715200"/>
              <a:gd name="connsiteX4" fmla="*/ 2346960 w 5961600"/>
              <a:gd name="connsiteY4" fmla="*/ 3715200 h 3715200"/>
              <a:gd name="connsiteX5" fmla="*/ 2301240 w 5961600"/>
              <a:gd name="connsiteY5" fmla="*/ 3715200 h 3715200"/>
              <a:gd name="connsiteX6" fmla="*/ 1624358 w 5961600"/>
              <a:gd name="connsiteY6" fmla="*/ 3715200 h 3715200"/>
              <a:gd name="connsiteX7" fmla="*/ 1624358 w 5961600"/>
              <a:gd name="connsiteY7" fmla="*/ 3715200 h 3715200"/>
              <a:gd name="connsiteX8" fmla="*/ 1784351 w 5961600"/>
              <a:gd name="connsiteY8" fmla="*/ 3480152 h 3715200"/>
              <a:gd name="connsiteX9" fmla="*/ 1152128 w 5961600"/>
              <a:gd name="connsiteY9" fmla="*/ 3480152 h 3715200"/>
              <a:gd name="connsiteX10" fmla="*/ 1060429 w 5961600"/>
              <a:gd name="connsiteY10" fmla="*/ 3480152 h 3715200"/>
              <a:gd name="connsiteX11" fmla="*/ 1004494 w 5961600"/>
              <a:gd name="connsiteY11" fmla="*/ 3480152 h 3715200"/>
              <a:gd name="connsiteX12" fmla="*/ 80844 w 5961600"/>
              <a:gd name="connsiteY12" fmla="*/ 3480152 h 3715200"/>
              <a:gd name="connsiteX13" fmla="*/ 0 w 5961600"/>
              <a:gd name="connsiteY13" fmla="*/ 3480152 h 3715200"/>
              <a:gd name="connsiteX14" fmla="*/ 0 w 5961600"/>
              <a:gd name="connsiteY14" fmla="*/ 3473421 h 3715200"/>
              <a:gd name="connsiteX15" fmla="*/ 0 w 5961600"/>
              <a:gd name="connsiteY15" fmla="*/ 3428384 h 3715200"/>
              <a:gd name="connsiteX16" fmla="*/ 0 w 5961600"/>
              <a:gd name="connsiteY16" fmla="*/ 2922720 h 37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61600" h="3715200">
                <a:moveTo>
                  <a:pt x="0" y="0"/>
                </a:moveTo>
                <a:lnTo>
                  <a:pt x="5961600" y="0"/>
                </a:lnTo>
                <a:lnTo>
                  <a:pt x="3805736" y="3170662"/>
                </a:lnTo>
                <a:cubicBezTo>
                  <a:pt x="3551366" y="3526776"/>
                  <a:pt x="3192220" y="3711464"/>
                  <a:pt x="2852125" y="3715200"/>
                </a:cubicBezTo>
                <a:lnTo>
                  <a:pt x="2346960" y="3715200"/>
                </a:lnTo>
                <a:lnTo>
                  <a:pt x="2301240" y="3715200"/>
                </a:lnTo>
                <a:lnTo>
                  <a:pt x="1624358" y="3715200"/>
                </a:lnTo>
                <a:lnTo>
                  <a:pt x="1624358" y="3715200"/>
                </a:lnTo>
                <a:lnTo>
                  <a:pt x="1784351" y="3480152"/>
                </a:lnTo>
                <a:lnTo>
                  <a:pt x="1152128" y="3480152"/>
                </a:lnTo>
                <a:lnTo>
                  <a:pt x="1060429" y="3480152"/>
                </a:lnTo>
                <a:lnTo>
                  <a:pt x="1004494" y="3480152"/>
                </a:lnTo>
                <a:lnTo>
                  <a:pt x="80844" y="3480152"/>
                </a:lnTo>
                <a:lnTo>
                  <a:pt x="0" y="3480152"/>
                </a:lnTo>
                <a:lnTo>
                  <a:pt x="0" y="3473421"/>
                </a:lnTo>
                <a:lnTo>
                  <a:pt x="0" y="3428384"/>
                </a:lnTo>
                <a:lnTo>
                  <a:pt x="0" y="292272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</p:spPr>
        <p:txBody>
          <a:bodyPr wrap="square" lIns="360000" tIns="518400" rIns="115200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200" b="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Platzhalter für eine kurze Aussage </a:t>
            </a:r>
          </a:p>
        </p:txBody>
      </p:sp>
      <p:sp>
        <p:nvSpPr>
          <p:cNvPr id="32" name="Freihandform 31"/>
          <p:cNvSpPr>
            <a:spLocks noChangeAspect="1"/>
          </p:cNvSpPr>
          <p:nvPr userDrawn="1"/>
        </p:nvSpPr>
        <p:spPr bwMode="gray">
          <a:xfrm>
            <a:off x="0" y="3480152"/>
            <a:ext cx="1784351" cy="486000"/>
          </a:xfrm>
          <a:custGeom>
            <a:avLst/>
            <a:gdLst/>
            <a:ahLst/>
            <a:cxnLst/>
            <a:rect l="l" t="t" r="r" b="b"/>
            <a:pathLst>
              <a:path w="1784351" h="486000">
                <a:moveTo>
                  <a:pt x="0" y="0"/>
                </a:moveTo>
                <a:lnTo>
                  <a:pt x="80844" y="0"/>
                </a:lnTo>
                <a:lnTo>
                  <a:pt x="1004494" y="0"/>
                </a:lnTo>
                <a:lnTo>
                  <a:pt x="1060429" y="0"/>
                </a:lnTo>
                <a:lnTo>
                  <a:pt x="1152128" y="0"/>
                </a:lnTo>
                <a:lnTo>
                  <a:pt x="1784351" y="0"/>
                </a:lnTo>
                <a:lnTo>
                  <a:pt x="1503348" y="412825"/>
                </a:lnTo>
                <a:cubicBezTo>
                  <a:pt x="1472029" y="455546"/>
                  <a:pt x="1434432" y="484128"/>
                  <a:pt x="1374857" y="486000"/>
                </a:cubicBezTo>
                <a:lnTo>
                  <a:pt x="1152128" y="486000"/>
                </a:lnTo>
                <a:lnTo>
                  <a:pt x="1060429" y="486000"/>
                </a:lnTo>
                <a:lnTo>
                  <a:pt x="1004494" y="486000"/>
                </a:lnTo>
                <a:lnTo>
                  <a:pt x="80844" y="486000"/>
                </a:lnTo>
                <a:lnTo>
                  <a:pt x="0" y="486000"/>
                </a:lnTo>
                <a:close/>
              </a:path>
            </a:pathLst>
          </a:custGeom>
          <a:solidFill>
            <a:srgbClr val="E10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de-DE">
              <a:solidFill>
                <a:srgbClr val="003063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4" descr="Z:\Kunden\Hamburg_Marketing\Bildmaterial\Logos_Gesellschaften\HamburgLogo_Weiße_Typo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4515735"/>
            <a:ext cx="2027867" cy="3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pieren 9"/>
          <p:cNvGrpSpPr/>
          <p:nvPr userDrawn="1"/>
        </p:nvGrpSpPr>
        <p:grpSpPr>
          <a:xfrm>
            <a:off x="-95994" y="1163712"/>
            <a:ext cx="72000" cy="3352254"/>
            <a:chOff x="-108520" y="1448780"/>
            <a:chExt cx="72000" cy="3352254"/>
          </a:xfrm>
        </p:grpSpPr>
        <p:sp>
          <p:nvSpPr>
            <p:cNvPr id="12" name="Freihandform 11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3" name="Freihandform 12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Gruppieren 13"/>
          <p:cNvGrpSpPr/>
          <p:nvPr userDrawn="1"/>
        </p:nvGrpSpPr>
        <p:grpSpPr>
          <a:xfrm>
            <a:off x="357710" y="-92546"/>
            <a:ext cx="8533602" cy="72000"/>
            <a:chOff x="395288" y="-92249"/>
            <a:chExt cx="8533602" cy="72000"/>
          </a:xfrm>
        </p:grpSpPr>
        <p:sp>
          <p:nvSpPr>
            <p:cNvPr id="15" name="Freihandform 14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6" name="Freihandform 15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7" name="Freihandform 16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8" name="Freihandform 17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uppieren 18"/>
          <p:cNvGrpSpPr/>
          <p:nvPr userDrawn="1"/>
        </p:nvGrpSpPr>
        <p:grpSpPr>
          <a:xfrm>
            <a:off x="9167994" y="1163712"/>
            <a:ext cx="72000" cy="3352254"/>
            <a:chOff x="-108520" y="1448780"/>
            <a:chExt cx="72000" cy="3352254"/>
          </a:xfrm>
        </p:grpSpPr>
        <p:sp>
          <p:nvSpPr>
            <p:cNvPr id="20" name="Freihandform 19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21" name="Freihandform 20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uppieren 21"/>
          <p:cNvGrpSpPr/>
          <p:nvPr userDrawn="1"/>
        </p:nvGrpSpPr>
        <p:grpSpPr>
          <a:xfrm>
            <a:off x="357710" y="5164046"/>
            <a:ext cx="8533602" cy="72000"/>
            <a:chOff x="395288" y="-92249"/>
            <a:chExt cx="8533602" cy="72000"/>
          </a:xfrm>
        </p:grpSpPr>
        <p:sp>
          <p:nvSpPr>
            <p:cNvPr id="23" name="Freihandform 22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24" name="Freihandform 23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25" name="Freihandform 24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26" name="Freihandform 25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sp>
        <p:nvSpPr>
          <p:cNvPr id="28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13810" y="3525428"/>
            <a:ext cx="4172056" cy="195814"/>
          </a:xfrm>
        </p:spPr>
        <p:txBody>
          <a:bodyPr tIns="36000" rIns="0" bIns="36000"/>
          <a:lstStyle>
            <a:lvl1pPr algn="r">
              <a:defRPr sz="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Quellenangabe Fotonachweis</a:t>
            </a:r>
            <a:endParaRPr lang="en-GB" dirty="0"/>
          </a:p>
        </p:txBody>
      </p:sp>
      <p:pic>
        <p:nvPicPr>
          <p:cNvPr id="27" name="Picture 64" descr="M:\Cornelia\2_Kundenkommunikation\Vorlagen\LI-Logo neg 4C gross_tre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275" y="4573681"/>
            <a:ext cx="292590" cy="31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7AADB262-F218-4CAE-ADFD-4BC917042B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98720" y="4573618"/>
            <a:ext cx="1050421" cy="36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6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mit vielen Punk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3996188"/>
            <a:ext cx="9144000" cy="1147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4" descr="Z:\Kunden\Hamburg_Marketing\Bildmaterial\Logos_Gesellschaften\HamburgLogo_Weiße_Typo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4515735"/>
            <a:ext cx="2027867" cy="3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59532" y="206438"/>
            <a:ext cx="8526334" cy="400110"/>
          </a:xfrm>
        </p:spPr>
        <p:txBody>
          <a:bodyPr/>
          <a:lstStyle>
            <a:lvl1pPr>
              <a:spcBef>
                <a:spcPts val="0"/>
              </a:spcBef>
              <a:defRPr sz="2600" b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12" name="Textplatzhalter 1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59532" y="843558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01</a:t>
            </a:r>
            <a:endParaRPr lang="en-US" dirty="0"/>
          </a:p>
        </p:txBody>
      </p:sp>
      <p:sp>
        <p:nvSpPr>
          <p:cNvPr id="13" name="Textplatzhalter 17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59532" y="1304409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02</a:t>
            </a:r>
            <a:endParaRPr lang="en-US" dirty="0"/>
          </a:p>
        </p:txBody>
      </p:sp>
      <p:sp>
        <p:nvSpPr>
          <p:cNvPr id="14" name="Textplatzhalter 17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59532" y="1765260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03</a:t>
            </a:r>
            <a:endParaRPr lang="en-US" dirty="0"/>
          </a:p>
        </p:txBody>
      </p:sp>
      <p:sp>
        <p:nvSpPr>
          <p:cNvPr id="15" name="Textplatzhalter 1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59532" y="2226111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04</a:t>
            </a:r>
            <a:endParaRPr lang="en-US" dirty="0"/>
          </a:p>
        </p:txBody>
      </p:sp>
      <p:sp>
        <p:nvSpPr>
          <p:cNvPr id="16" name="Textplatzhalter 1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59532" y="2686962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05</a:t>
            </a:r>
            <a:endParaRPr lang="en-US" dirty="0"/>
          </a:p>
        </p:txBody>
      </p:sp>
      <p:sp>
        <p:nvSpPr>
          <p:cNvPr id="17" name="Textplatzhalter 1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359532" y="3147814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06</a:t>
            </a:r>
            <a:endParaRPr lang="en-US" dirty="0"/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827584" y="900448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19" name="Textplatzhalt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827584" y="1361299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0" name="Textplatzhalt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827584" y="1822150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1" name="Textplatzhalt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827584" y="2283001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2" name="Textplatzhalt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827584" y="2743852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3" name="Textplatzhalt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827584" y="3204704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4" name="Textplatzhalter 17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4709910" y="843558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07</a:t>
            </a:r>
            <a:endParaRPr lang="en-US" dirty="0"/>
          </a:p>
        </p:txBody>
      </p:sp>
      <p:sp>
        <p:nvSpPr>
          <p:cNvPr id="25" name="Textplatzhalter 17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4709910" y="1304409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08</a:t>
            </a:r>
            <a:endParaRPr lang="en-US" dirty="0"/>
          </a:p>
        </p:txBody>
      </p:sp>
      <p:sp>
        <p:nvSpPr>
          <p:cNvPr id="26" name="Textplatzhalter 17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709910" y="1765260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09</a:t>
            </a:r>
            <a:endParaRPr lang="en-US" dirty="0"/>
          </a:p>
        </p:txBody>
      </p:sp>
      <p:sp>
        <p:nvSpPr>
          <p:cNvPr id="27" name="Textplatzhalter 17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709910" y="2226111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10</a:t>
            </a:r>
            <a:endParaRPr lang="en-US" dirty="0"/>
          </a:p>
        </p:txBody>
      </p:sp>
      <p:sp>
        <p:nvSpPr>
          <p:cNvPr id="28" name="Textplatzhalter 17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709910" y="2686962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11</a:t>
            </a:r>
            <a:endParaRPr lang="en-US" dirty="0"/>
          </a:p>
        </p:txBody>
      </p:sp>
      <p:sp>
        <p:nvSpPr>
          <p:cNvPr id="29" name="Textplatzhalter 17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4709910" y="3147814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12</a:t>
            </a:r>
            <a:endParaRPr lang="en-US" dirty="0"/>
          </a:p>
        </p:txBody>
      </p:sp>
      <p:sp>
        <p:nvSpPr>
          <p:cNvPr id="30" name="Textplatzhalter 10"/>
          <p:cNvSpPr>
            <a:spLocks noGrp="1"/>
          </p:cNvSpPr>
          <p:nvPr>
            <p:ph type="body" sz="quarter" idx="35" hasCustomPrompt="1"/>
          </p:nvPr>
        </p:nvSpPr>
        <p:spPr>
          <a:xfrm>
            <a:off x="5177962" y="900448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31" name="Textplatzhalter 10"/>
          <p:cNvSpPr>
            <a:spLocks noGrp="1"/>
          </p:cNvSpPr>
          <p:nvPr>
            <p:ph type="body" sz="quarter" idx="36" hasCustomPrompt="1"/>
          </p:nvPr>
        </p:nvSpPr>
        <p:spPr>
          <a:xfrm>
            <a:off x="5177962" y="1361299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32" name="Textplatzhalter 10"/>
          <p:cNvSpPr>
            <a:spLocks noGrp="1"/>
          </p:cNvSpPr>
          <p:nvPr>
            <p:ph type="body" sz="quarter" idx="37" hasCustomPrompt="1"/>
          </p:nvPr>
        </p:nvSpPr>
        <p:spPr>
          <a:xfrm>
            <a:off x="5177962" y="1822150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33" name="Textplatzhalter 10"/>
          <p:cNvSpPr>
            <a:spLocks noGrp="1"/>
          </p:cNvSpPr>
          <p:nvPr>
            <p:ph type="body" sz="quarter" idx="38" hasCustomPrompt="1"/>
          </p:nvPr>
        </p:nvSpPr>
        <p:spPr>
          <a:xfrm>
            <a:off x="5177962" y="2283001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34" name="Textplatzhalter 10"/>
          <p:cNvSpPr>
            <a:spLocks noGrp="1"/>
          </p:cNvSpPr>
          <p:nvPr>
            <p:ph type="body" sz="quarter" idx="39" hasCustomPrompt="1"/>
          </p:nvPr>
        </p:nvSpPr>
        <p:spPr>
          <a:xfrm>
            <a:off x="5177962" y="2743852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35" name="Textplatzhalter 10"/>
          <p:cNvSpPr>
            <a:spLocks noGrp="1"/>
          </p:cNvSpPr>
          <p:nvPr>
            <p:ph type="body" sz="quarter" idx="40" hasCustomPrompt="1"/>
          </p:nvPr>
        </p:nvSpPr>
        <p:spPr>
          <a:xfrm>
            <a:off x="5177962" y="3204704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grpSp>
        <p:nvGrpSpPr>
          <p:cNvPr id="36" name="Gruppieren 35"/>
          <p:cNvGrpSpPr/>
          <p:nvPr userDrawn="1"/>
        </p:nvGrpSpPr>
        <p:grpSpPr>
          <a:xfrm>
            <a:off x="-95994" y="1163712"/>
            <a:ext cx="72000" cy="3352254"/>
            <a:chOff x="-108520" y="1448780"/>
            <a:chExt cx="72000" cy="3352254"/>
          </a:xfrm>
        </p:grpSpPr>
        <p:sp>
          <p:nvSpPr>
            <p:cNvPr id="37" name="Freihandform 36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Freihandform 37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9" name="Gruppieren 38"/>
          <p:cNvGrpSpPr/>
          <p:nvPr userDrawn="1"/>
        </p:nvGrpSpPr>
        <p:grpSpPr>
          <a:xfrm>
            <a:off x="357710" y="-92546"/>
            <a:ext cx="8533602" cy="72000"/>
            <a:chOff x="395288" y="-92249"/>
            <a:chExt cx="8533602" cy="72000"/>
          </a:xfrm>
        </p:grpSpPr>
        <p:sp>
          <p:nvSpPr>
            <p:cNvPr id="40" name="Freihandform 39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Freihandform 40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Freihandform 41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Freihandform 42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4" name="Gruppieren 43"/>
          <p:cNvGrpSpPr/>
          <p:nvPr userDrawn="1"/>
        </p:nvGrpSpPr>
        <p:grpSpPr>
          <a:xfrm>
            <a:off x="9167994" y="1163712"/>
            <a:ext cx="72000" cy="3352254"/>
            <a:chOff x="-108520" y="1448780"/>
            <a:chExt cx="72000" cy="3352254"/>
          </a:xfrm>
        </p:grpSpPr>
        <p:sp>
          <p:nvSpPr>
            <p:cNvPr id="45" name="Freihandform 44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Freihandform 45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7" name="Gruppieren 46"/>
          <p:cNvGrpSpPr/>
          <p:nvPr userDrawn="1"/>
        </p:nvGrpSpPr>
        <p:grpSpPr>
          <a:xfrm>
            <a:off x="357710" y="5164046"/>
            <a:ext cx="8533602" cy="72000"/>
            <a:chOff x="395288" y="-92249"/>
            <a:chExt cx="8533602" cy="72000"/>
          </a:xfrm>
        </p:grpSpPr>
        <p:sp>
          <p:nvSpPr>
            <p:cNvPr id="48" name="Freihandform 47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Freihandform 48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Freihandform 49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Freihandform 50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2" name="Freihandform 51"/>
          <p:cNvSpPr>
            <a:spLocks noChangeAspect="1"/>
          </p:cNvSpPr>
          <p:nvPr userDrawn="1"/>
        </p:nvSpPr>
        <p:spPr bwMode="gray">
          <a:xfrm>
            <a:off x="0" y="3746837"/>
            <a:ext cx="1784351" cy="486000"/>
          </a:xfrm>
          <a:custGeom>
            <a:avLst/>
            <a:gdLst/>
            <a:ahLst/>
            <a:cxnLst/>
            <a:rect l="l" t="t" r="r" b="b"/>
            <a:pathLst>
              <a:path w="1784351" h="486000">
                <a:moveTo>
                  <a:pt x="0" y="0"/>
                </a:moveTo>
                <a:lnTo>
                  <a:pt x="80844" y="0"/>
                </a:lnTo>
                <a:lnTo>
                  <a:pt x="1004494" y="0"/>
                </a:lnTo>
                <a:lnTo>
                  <a:pt x="1060429" y="0"/>
                </a:lnTo>
                <a:lnTo>
                  <a:pt x="1152128" y="0"/>
                </a:lnTo>
                <a:lnTo>
                  <a:pt x="1784351" y="0"/>
                </a:lnTo>
                <a:lnTo>
                  <a:pt x="1503348" y="412825"/>
                </a:lnTo>
                <a:cubicBezTo>
                  <a:pt x="1472029" y="455546"/>
                  <a:pt x="1434432" y="484128"/>
                  <a:pt x="1374857" y="486000"/>
                </a:cubicBezTo>
                <a:lnTo>
                  <a:pt x="1152128" y="486000"/>
                </a:lnTo>
                <a:lnTo>
                  <a:pt x="1060429" y="486000"/>
                </a:lnTo>
                <a:lnTo>
                  <a:pt x="1004494" y="486000"/>
                </a:lnTo>
                <a:lnTo>
                  <a:pt x="80844" y="486000"/>
                </a:lnTo>
                <a:lnTo>
                  <a:pt x="0" y="486000"/>
                </a:lnTo>
                <a:close/>
              </a:path>
            </a:pathLst>
          </a:custGeom>
          <a:solidFill>
            <a:srgbClr val="E10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de-DE" noProof="0">
              <a:solidFill>
                <a:srgbClr val="003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64" descr="M:\Cornelia\2_Kundenkommunikation\Vorlagen\LI-Logo neg 4C gross_tre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275" y="4573681"/>
            <a:ext cx="292590" cy="31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976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3996188"/>
            <a:ext cx="9144000" cy="1147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4" descr="Z:\Kunden\Hamburg_Marketing\Bildmaterial\Logos_Gesellschaften\HamburgLogo_Weiße_Typo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4515735"/>
            <a:ext cx="2027867" cy="3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platzhalter 1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904148" y="1138204"/>
            <a:ext cx="2981718" cy="2981718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01</a:t>
            </a:r>
            <a:endParaRPr lang="en-US" dirty="0"/>
          </a:p>
        </p:txBody>
      </p:sp>
      <p:sp>
        <p:nvSpPr>
          <p:cNvPr id="24" name="Textplatzhalt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358775" y="1599642"/>
            <a:ext cx="5041317" cy="923330"/>
          </a:xfrm>
        </p:spPr>
        <p:txBody>
          <a:bodyPr anchor="ctr" anchorCtr="0"/>
          <a:lstStyle>
            <a:lvl1pPr>
              <a:spcBef>
                <a:spcPts val="0"/>
              </a:spcBef>
              <a:defRPr sz="3000" b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-95994" y="1163712"/>
            <a:ext cx="72000" cy="3352254"/>
            <a:chOff x="-108520" y="1448780"/>
            <a:chExt cx="72000" cy="3352254"/>
          </a:xfrm>
        </p:grpSpPr>
        <p:sp>
          <p:nvSpPr>
            <p:cNvPr id="11" name="Freihandform 10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Freihandform 12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" name="Gruppieren 13"/>
          <p:cNvGrpSpPr/>
          <p:nvPr userDrawn="1"/>
        </p:nvGrpSpPr>
        <p:grpSpPr>
          <a:xfrm>
            <a:off x="357710" y="-92546"/>
            <a:ext cx="8533602" cy="72000"/>
            <a:chOff x="395288" y="-92249"/>
            <a:chExt cx="8533602" cy="72000"/>
          </a:xfrm>
        </p:grpSpPr>
        <p:sp>
          <p:nvSpPr>
            <p:cNvPr id="15" name="Freihandform 14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Freihandform 15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Freihandform 16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Freihandform 17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" name="Gruppieren 18"/>
          <p:cNvGrpSpPr/>
          <p:nvPr userDrawn="1"/>
        </p:nvGrpSpPr>
        <p:grpSpPr>
          <a:xfrm>
            <a:off x="9167994" y="1163712"/>
            <a:ext cx="72000" cy="3352254"/>
            <a:chOff x="-108520" y="1448780"/>
            <a:chExt cx="72000" cy="3352254"/>
          </a:xfrm>
        </p:grpSpPr>
        <p:sp>
          <p:nvSpPr>
            <p:cNvPr id="20" name="Freihandform 19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Freihandform 20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2" name="Gruppieren 21"/>
          <p:cNvGrpSpPr/>
          <p:nvPr userDrawn="1"/>
        </p:nvGrpSpPr>
        <p:grpSpPr>
          <a:xfrm>
            <a:off x="357710" y="5164046"/>
            <a:ext cx="8533602" cy="72000"/>
            <a:chOff x="395288" y="-92249"/>
            <a:chExt cx="8533602" cy="72000"/>
          </a:xfrm>
        </p:grpSpPr>
        <p:sp>
          <p:nvSpPr>
            <p:cNvPr id="23" name="Freihandform 22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reihandform 24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Freihandform 25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Freihandform 26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8" name="Freihandform 27"/>
          <p:cNvSpPr>
            <a:spLocks noChangeAspect="1"/>
          </p:cNvSpPr>
          <p:nvPr userDrawn="1"/>
        </p:nvSpPr>
        <p:spPr bwMode="gray">
          <a:xfrm>
            <a:off x="0" y="3746837"/>
            <a:ext cx="1784351" cy="486000"/>
          </a:xfrm>
          <a:custGeom>
            <a:avLst/>
            <a:gdLst/>
            <a:ahLst/>
            <a:cxnLst/>
            <a:rect l="l" t="t" r="r" b="b"/>
            <a:pathLst>
              <a:path w="1784351" h="486000">
                <a:moveTo>
                  <a:pt x="0" y="0"/>
                </a:moveTo>
                <a:lnTo>
                  <a:pt x="80844" y="0"/>
                </a:lnTo>
                <a:lnTo>
                  <a:pt x="1004494" y="0"/>
                </a:lnTo>
                <a:lnTo>
                  <a:pt x="1060429" y="0"/>
                </a:lnTo>
                <a:lnTo>
                  <a:pt x="1152128" y="0"/>
                </a:lnTo>
                <a:lnTo>
                  <a:pt x="1784351" y="0"/>
                </a:lnTo>
                <a:lnTo>
                  <a:pt x="1503348" y="412825"/>
                </a:lnTo>
                <a:cubicBezTo>
                  <a:pt x="1472029" y="455546"/>
                  <a:pt x="1434432" y="484128"/>
                  <a:pt x="1374857" y="486000"/>
                </a:cubicBezTo>
                <a:lnTo>
                  <a:pt x="1152128" y="486000"/>
                </a:lnTo>
                <a:lnTo>
                  <a:pt x="1060429" y="486000"/>
                </a:lnTo>
                <a:lnTo>
                  <a:pt x="1004494" y="486000"/>
                </a:lnTo>
                <a:lnTo>
                  <a:pt x="80844" y="486000"/>
                </a:lnTo>
                <a:lnTo>
                  <a:pt x="0" y="486000"/>
                </a:lnTo>
                <a:close/>
              </a:path>
            </a:pathLst>
          </a:custGeom>
          <a:solidFill>
            <a:srgbClr val="E10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de-DE" noProof="0">
              <a:solidFill>
                <a:srgbClr val="003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64" descr="M:\Cornelia\2_Kundenkommunikation\Vorlagen\LI-Logo neg 4C gross_tre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275" y="4573681"/>
            <a:ext cx="292590" cy="31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91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hell_01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Schülerfeedback – Gym. Ohmoor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58775" y="1110450"/>
            <a:ext cx="4176713" cy="137473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4716462" y="1110450"/>
            <a:ext cx="4176713" cy="137473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4" y="4393327"/>
            <a:ext cx="8532000" cy="123111"/>
          </a:xfrm>
        </p:spPr>
        <p:txBody>
          <a:bodyPr anchor="b"/>
          <a:lstStyle>
            <a:lvl1pPr>
              <a:defRPr sz="800" b="0"/>
            </a:lvl1pPr>
          </a:lstStyle>
          <a:p>
            <a:pPr lvl="0"/>
            <a:r>
              <a:rPr lang="de-DE" dirty="0"/>
              <a:t>Hier kann bei Bedarf eine Quelle eingefügt werden</a:t>
            </a:r>
            <a:endParaRPr lang="en-GB" dirty="0"/>
          </a:p>
        </p:txBody>
      </p:sp>
      <p:sp>
        <p:nvSpPr>
          <p:cNvPr id="3" name="Textfeld 2"/>
          <p:cNvSpPr txBox="1"/>
          <p:nvPr userDrawn="1"/>
        </p:nvSpPr>
        <p:spPr>
          <a:xfrm>
            <a:off x="4716462" y="4516438"/>
            <a:ext cx="4176000" cy="1231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lvl="0" indent="0" algn="r">
              <a:spcBef>
                <a:spcPts val="1200"/>
              </a:spcBef>
              <a:buFont typeface="Arial" pitchFamily="34" charset="0"/>
              <a:buNone/>
              <a:defRPr sz="800" b="0" cap="none" baseline="0">
                <a:solidFill>
                  <a:schemeClr val="bg2"/>
                </a:solidFill>
              </a:defRPr>
            </a:lvl1pPr>
            <a:lvl2pPr marL="0" indent="0">
              <a:spcBef>
                <a:spcPts val="800"/>
              </a:spcBef>
              <a:buFont typeface="Arial" pitchFamily="34" charset="0"/>
              <a:buNone/>
              <a:defRPr sz="1600">
                <a:solidFill>
                  <a:schemeClr val="accent1"/>
                </a:solidFill>
              </a:defRPr>
            </a:lvl2pPr>
            <a:lvl3pPr marL="269875" indent="-269875">
              <a:spcBef>
                <a:spcPts val="4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538163" indent="-268288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808038" indent="-269875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400">
                <a:solidFill>
                  <a:schemeClr val="accent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/>
            <a:r>
              <a:rPr lang="de-DE" dirty="0">
                <a:solidFill>
                  <a:schemeClr val="accent5"/>
                </a:solidFill>
              </a:rPr>
              <a:t>www.mediaserver.hamburg.de / Maxim Schulz</a:t>
            </a:r>
          </a:p>
        </p:txBody>
      </p:sp>
      <p:pic>
        <p:nvPicPr>
          <p:cNvPr id="10" name="Picture 3" descr="M:\Cornelia\2_Kundenkommunikation\Vorlagen\LI-Logo neg 4C gross_trensparen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768" y="4838627"/>
            <a:ext cx="203529" cy="21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07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hell_04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de-DE" noProof="0"/>
              <a:t>Schülerfeedback – Gym. Ohmoor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58775" y="1110450"/>
            <a:ext cx="4176713" cy="13747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4716462" y="1110450"/>
            <a:ext cx="4176713" cy="13747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4" y="4393327"/>
            <a:ext cx="8532000" cy="123111"/>
          </a:xfrm>
        </p:spPr>
        <p:txBody>
          <a:bodyPr anchor="b"/>
          <a:lstStyle>
            <a:lvl1pPr>
              <a:defRPr sz="800" b="0"/>
            </a:lvl1pPr>
          </a:lstStyle>
          <a:p>
            <a:pPr lvl="0"/>
            <a:r>
              <a:rPr lang="de-DE" dirty="0"/>
              <a:t>Hier kann bei Bedarf eine Quelle eingefügt werden</a:t>
            </a:r>
            <a:endParaRPr lang="en-GB" dirty="0"/>
          </a:p>
        </p:txBody>
      </p:sp>
      <p:pic>
        <p:nvPicPr>
          <p:cNvPr id="11" name="Picture 3" descr="M:\Cornelia\2_Kundenkommunikation\Vorlagen\LI-Logo neg 4C gross_trensparen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768" y="4838627"/>
            <a:ext cx="203529" cy="21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56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nks /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Schülerfeedback – Gym. Ohmoor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58775" y="1110450"/>
            <a:ext cx="4176713" cy="13747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>
          <a:xfrm>
            <a:off x="4716463" y="1166812"/>
            <a:ext cx="4176712" cy="3349625"/>
          </a:xfrm>
        </p:spPr>
        <p:txBody>
          <a:bodyPr tIns="36000">
            <a:noAutofit/>
          </a:bodyPr>
          <a:lstStyle>
            <a:lvl1pPr algn="ctr">
              <a:spcBef>
                <a:spcPts val="0"/>
              </a:spcBef>
              <a:defRPr sz="1050" b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Durch klicken auf das Symbol </a:t>
            </a:r>
            <a:br>
              <a:rPr lang="de-DE" noProof="0"/>
            </a:br>
            <a:r>
              <a:rPr lang="de-DE" noProof="0"/>
              <a:t>das gewünschte Bild einfügen</a:t>
            </a:r>
          </a:p>
          <a:p>
            <a:endParaRPr lang="de-DE" noProof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4" y="4393327"/>
            <a:ext cx="4176000" cy="123111"/>
          </a:xfrm>
        </p:spPr>
        <p:txBody>
          <a:bodyPr anchor="b"/>
          <a:lstStyle>
            <a:lvl1pPr>
              <a:defRPr sz="800" b="0"/>
            </a:lvl1pPr>
          </a:lstStyle>
          <a:p>
            <a:pPr lvl="0"/>
            <a:r>
              <a:rPr lang="de-DE" dirty="0"/>
              <a:t>Hier kann bei Bedarf eine Quelle eingefügt werden</a:t>
            </a:r>
            <a:endParaRPr lang="en-GB" dirty="0"/>
          </a:p>
        </p:txBody>
      </p:sp>
      <p:pic>
        <p:nvPicPr>
          <p:cNvPr id="10" name="Picture 3" descr="M:\Cornelia\2_Kundenkommunikation\Vorlagen\LI-Logo neg 4C gross_trensparen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768" y="4838627"/>
            <a:ext cx="203529" cy="21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28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 /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79134"/>
            <a:ext cx="8529485" cy="720197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Schülerfeedback – Gym. Ohmoor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711547" y="1110450"/>
            <a:ext cx="4176713" cy="13747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>
          <a:xfrm>
            <a:off x="358775" y="1166812"/>
            <a:ext cx="4176712" cy="3349625"/>
          </a:xfrm>
        </p:spPr>
        <p:txBody>
          <a:bodyPr tIns="36000">
            <a:noAutofit/>
          </a:bodyPr>
          <a:lstStyle>
            <a:lvl1pPr algn="ctr">
              <a:spcBef>
                <a:spcPts val="0"/>
              </a:spcBef>
              <a:defRPr sz="1050" b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Durch klicken auf das Symbol </a:t>
            </a:r>
            <a:br>
              <a:rPr lang="de-DE" noProof="0"/>
            </a:br>
            <a:r>
              <a:rPr lang="de-DE" noProof="0"/>
              <a:t>das gewünschte Bild einfügen</a:t>
            </a:r>
          </a:p>
          <a:p>
            <a:endParaRPr lang="de-DE" noProof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2260" y="4393327"/>
            <a:ext cx="4176000" cy="123111"/>
          </a:xfrm>
        </p:spPr>
        <p:txBody>
          <a:bodyPr anchor="b"/>
          <a:lstStyle>
            <a:lvl1pPr>
              <a:defRPr sz="800" b="0"/>
            </a:lvl1pPr>
          </a:lstStyle>
          <a:p>
            <a:pPr lvl="0"/>
            <a:r>
              <a:rPr lang="de-DE" dirty="0"/>
              <a:t>Hier kann bei Bedarf eine Quelle eingefügt werden</a:t>
            </a:r>
            <a:endParaRPr lang="en-GB" dirty="0"/>
          </a:p>
        </p:txBody>
      </p:sp>
      <p:pic>
        <p:nvPicPr>
          <p:cNvPr id="10" name="Picture 3" descr="M:\Cornelia\2_Kundenkommunikation\Vorlagen\LI-Logo neg 4C gross_trensparen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768" y="4838627"/>
            <a:ext cx="203529" cy="21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563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vmlDrawing" Target="../drawings/vmlDrawing3.vm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oleObject" Target="../embeddings/oleObject3.bin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26.xml"/><Relationship Id="rId19" Type="http://schemas.openxmlformats.org/officeDocument/2006/relationships/tags" Target="../tags/tag4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35265877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" name="think-cell Folie" r:id="rId20" imgW="344" imgH="344" progId="TCLayout.ActiveDocument.1">
                  <p:embed/>
                </p:oleObj>
              </mc:Choice>
              <mc:Fallback>
                <p:oleObj name="think-cell Folie" r:id="rId20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hteck 24"/>
          <p:cNvSpPr/>
          <p:nvPr/>
        </p:nvSpPr>
        <p:spPr>
          <a:xfrm>
            <a:off x="0" y="4778322"/>
            <a:ext cx="9144000" cy="36517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Picture 4" descr="Z:\Kunden\Hamburg_Marketing\Bildmaterial\Logos_Gesellschaften\HamburgLogo_Weiße_Typo.wm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804739" y="4856832"/>
            <a:ext cx="1090121" cy="20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58775" y="279134"/>
            <a:ext cx="8529485" cy="72019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58775" y="1110450"/>
            <a:ext cx="8529485" cy="13747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1103140" y="4667572"/>
            <a:ext cx="1926000" cy="218473"/>
          </a:xfrm>
          <a:prstGeom prst="rect">
            <a:avLst/>
          </a:prstGeom>
          <a:solidFill>
            <a:schemeClr val="bg2"/>
          </a:solidFill>
        </p:spPr>
        <p:txBody>
          <a:bodyPr vert="horz" wrap="none" lIns="36000" tIns="39600" rIns="36000" bIns="39600" rtlCol="0" anchor="ctr">
            <a:noAutofit/>
          </a:bodyPr>
          <a:lstStyle>
            <a:lvl1pPr algn="l">
              <a:defRPr sz="900" cap="none"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Schülerfeedback – Gym. Ohmoor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-95994" y="1163712"/>
            <a:ext cx="72000" cy="3352254"/>
            <a:chOff x="-108520" y="1448780"/>
            <a:chExt cx="72000" cy="3352254"/>
          </a:xfrm>
        </p:grpSpPr>
        <p:sp>
          <p:nvSpPr>
            <p:cNvPr id="13" name="Freihandform 12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Freihandform 14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357710" y="-92546"/>
            <a:ext cx="8533602" cy="72000"/>
            <a:chOff x="395288" y="-92249"/>
            <a:chExt cx="8533602" cy="72000"/>
          </a:xfrm>
        </p:grpSpPr>
        <p:sp>
          <p:nvSpPr>
            <p:cNvPr id="21" name="Freihandform 20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Freihandform 21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Freihandform 22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Freihandform 23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3" name="Gruppieren 32"/>
          <p:cNvGrpSpPr/>
          <p:nvPr/>
        </p:nvGrpSpPr>
        <p:grpSpPr>
          <a:xfrm>
            <a:off x="9167994" y="1163712"/>
            <a:ext cx="72000" cy="3352254"/>
            <a:chOff x="-108520" y="1448780"/>
            <a:chExt cx="72000" cy="3352254"/>
          </a:xfrm>
        </p:grpSpPr>
        <p:sp>
          <p:nvSpPr>
            <p:cNvPr id="34" name="Freihandform 33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Freihandform 34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357710" y="5164046"/>
            <a:ext cx="8533602" cy="72000"/>
            <a:chOff x="395288" y="-92249"/>
            <a:chExt cx="8533602" cy="72000"/>
          </a:xfrm>
        </p:grpSpPr>
        <p:sp>
          <p:nvSpPr>
            <p:cNvPr id="37" name="Freihandform 36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Freihandform 37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Freihandform 38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Freihandform 39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8" name="Freihandform 27"/>
          <p:cNvSpPr>
            <a:spLocks noChangeAspect="1"/>
          </p:cNvSpPr>
          <p:nvPr/>
        </p:nvSpPr>
        <p:spPr bwMode="gray">
          <a:xfrm>
            <a:off x="0" y="4643322"/>
            <a:ext cx="946800" cy="270000"/>
          </a:xfrm>
          <a:custGeom>
            <a:avLst/>
            <a:gdLst/>
            <a:ahLst/>
            <a:cxnLst/>
            <a:rect l="l" t="t" r="r" b="b"/>
            <a:pathLst>
              <a:path w="946800" h="270000">
                <a:moveTo>
                  <a:pt x="0" y="0"/>
                </a:moveTo>
                <a:lnTo>
                  <a:pt x="407" y="0"/>
                </a:lnTo>
                <a:lnTo>
                  <a:pt x="513546" y="0"/>
                </a:lnTo>
                <a:lnTo>
                  <a:pt x="544621" y="0"/>
                </a:lnTo>
                <a:lnTo>
                  <a:pt x="595565" y="0"/>
                </a:lnTo>
                <a:lnTo>
                  <a:pt x="946800" y="0"/>
                </a:lnTo>
                <a:lnTo>
                  <a:pt x="790687" y="229347"/>
                </a:lnTo>
                <a:cubicBezTo>
                  <a:pt x="773288" y="253081"/>
                  <a:pt x="752401" y="268960"/>
                  <a:pt x="719303" y="270000"/>
                </a:cubicBezTo>
                <a:lnTo>
                  <a:pt x="595565" y="270000"/>
                </a:lnTo>
                <a:lnTo>
                  <a:pt x="544621" y="270000"/>
                </a:lnTo>
                <a:lnTo>
                  <a:pt x="513546" y="270000"/>
                </a:lnTo>
                <a:lnTo>
                  <a:pt x="407" y="270000"/>
                </a:lnTo>
                <a:lnTo>
                  <a:pt x="0" y="270000"/>
                </a:lnTo>
                <a:close/>
              </a:path>
            </a:pathLst>
          </a:custGeom>
          <a:solidFill>
            <a:srgbClr val="E10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de-DE" noProof="0">
              <a:solidFill>
                <a:srgbClr val="003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3" descr="M:\Cornelia\2_Kundenkommunikation\Vorlagen\LI-Logo neg 4C gross_trensparent.png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768" y="4838627"/>
            <a:ext cx="203529" cy="21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79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1" r:id="rId2"/>
    <p:sldLayoutId id="2147483663" r:id="rId3"/>
    <p:sldLayoutId id="2147483677" r:id="rId4"/>
    <p:sldLayoutId id="2147483678" r:id="rId5"/>
    <p:sldLayoutId id="2147483685" r:id="rId6"/>
    <p:sldLayoutId id="2147483687" r:id="rId7"/>
    <p:sldLayoutId id="2147483684" r:id="rId8"/>
    <p:sldLayoutId id="2147483689" r:id="rId9"/>
    <p:sldLayoutId id="2147483690" r:id="rId10"/>
    <p:sldLayoutId id="2147483691" r:id="rId11"/>
    <p:sldLayoutId id="2147483692" r:id="rId12"/>
    <p:sldLayoutId id="2147483707" r:id="rId13"/>
    <p:sldLayoutId id="2147483693" r:id="rId14"/>
    <p:sldLayoutId id="2147483667" r:id="rId15"/>
    <p:sldLayoutId id="2147483710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itchFamily="34" charset="0"/>
        <a:buNone/>
        <a:defRPr sz="1600" b="1" kern="1200" cap="none" baseline="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800"/>
        </a:spcBef>
        <a:buFont typeface="Arial" pitchFamily="34" charset="0"/>
        <a:buNone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269875" indent="-269875" algn="l" defTabSz="914400" rtl="0" eaLnBrk="1" latinLnBrk="0" hangingPunct="1">
        <a:spcBef>
          <a:spcPts val="400"/>
        </a:spcBef>
        <a:buClr>
          <a:schemeClr val="accent1"/>
        </a:buClr>
        <a:buSzPct val="150000"/>
        <a:buFont typeface="Aria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538163" indent="-268288" algn="l" defTabSz="914400" rtl="0" eaLnBrk="1" latinLnBrk="0" hangingPunct="1">
        <a:spcBef>
          <a:spcPts val="200"/>
        </a:spcBef>
        <a:buClr>
          <a:schemeClr val="accent1"/>
        </a:buClr>
        <a:buSzPct val="150000"/>
        <a:buFont typeface="Aria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808038" indent="-269875" algn="l" defTabSz="914400" rtl="0" eaLnBrk="1" latinLnBrk="0" hangingPunct="1">
        <a:spcBef>
          <a:spcPts val="200"/>
        </a:spcBef>
        <a:buClr>
          <a:schemeClr val="accent1"/>
        </a:buClr>
        <a:buSzPct val="150000"/>
        <a:buFont typeface="Aria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19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2" name="think-cell Folie" r:id="rId20" imgW="344" imgH="344" progId="TCLayout.ActiveDocument.1">
                  <p:embed/>
                </p:oleObj>
              </mc:Choice>
              <mc:Fallback>
                <p:oleObj name="think-cell Folie" r:id="rId20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hteck 24"/>
          <p:cNvSpPr/>
          <p:nvPr/>
        </p:nvSpPr>
        <p:spPr>
          <a:xfrm>
            <a:off x="0" y="4778322"/>
            <a:ext cx="9144000" cy="36517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7" name="Picture 4" descr="Z:\Kunden\Hamburg_Marketing\Bildmaterial\Logos_Gesellschaften\HamburgLogo_Weiße_Typo.wm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804739" y="4856832"/>
            <a:ext cx="1090121" cy="20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58775" y="279134"/>
            <a:ext cx="8529485" cy="72019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58775" y="1110450"/>
            <a:ext cx="8529485" cy="13747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1103140" y="4667572"/>
            <a:ext cx="1926000" cy="218473"/>
          </a:xfrm>
          <a:prstGeom prst="rect">
            <a:avLst/>
          </a:prstGeom>
          <a:solidFill>
            <a:schemeClr val="bg2"/>
          </a:solidFill>
        </p:spPr>
        <p:txBody>
          <a:bodyPr vert="horz" wrap="none" lIns="36000" tIns="39600" rIns="36000" bIns="39600" rtlCol="0" anchor="ctr">
            <a:noAutofit/>
          </a:bodyPr>
          <a:lstStyle>
            <a:lvl1pPr algn="l">
              <a:defRPr sz="900" cap="none" baseline="0">
                <a:solidFill>
                  <a:schemeClr val="accent1"/>
                </a:solidFill>
              </a:defRPr>
            </a:lvl1pPr>
          </a:lstStyle>
          <a:p>
            <a:r>
              <a:rPr lang="de-DE" dirty="0">
                <a:solidFill>
                  <a:srgbClr val="003063"/>
                </a:solidFill>
              </a:rPr>
              <a:t>FEQ-Netzwerk | Interne Evaluation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Seite </a:t>
            </a:r>
            <a:fld id="{7035D381-67B0-48C1-98E1-720E08ACEF49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-95994" y="1163712"/>
            <a:ext cx="72000" cy="3352254"/>
            <a:chOff x="-108520" y="1448780"/>
            <a:chExt cx="72000" cy="3352254"/>
          </a:xfrm>
        </p:grpSpPr>
        <p:sp>
          <p:nvSpPr>
            <p:cNvPr id="13" name="Freihandform 12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5" name="Freihandform 14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357710" y="-92546"/>
            <a:ext cx="8533602" cy="72000"/>
            <a:chOff x="395288" y="-92249"/>
            <a:chExt cx="8533602" cy="72000"/>
          </a:xfrm>
        </p:grpSpPr>
        <p:sp>
          <p:nvSpPr>
            <p:cNvPr id="21" name="Freihandform 20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22" name="Freihandform 21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23" name="Freihandform 22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24" name="Freihandform 23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grpSp>
        <p:nvGrpSpPr>
          <p:cNvPr id="33" name="Gruppieren 32"/>
          <p:cNvGrpSpPr/>
          <p:nvPr/>
        </p:nvGrpSpPr>
        <p:grpSpPr>
          <a:xfrm>
            <a:off x="9167994" y="1163712"/>
            <a:ext cx="72000" cy="3352254"/>
            <a:chOff x="-108520" y="1448780"/>
            <a:chExt cx="72000" cy="3352254"/>
          </a:xfrm>
        </p:grpSpPr>
        <p:sp>
          <p:nvSpPr>
            <p:cNvPr id="34" name="Freihandform 33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35" name="Freihandform 34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357710" y="5164046"/>
            <a:ext cx="8533602" cy="72000"/>
            <a:chOff x="395288" y="-92249"/>
            <a:chExt cx="8533602" cy="72000"/>
          </a:xfrm>
        </p:grpSpPr>
        <p:sp>
          <p:nvSpPr>
            <p:cNvPr id="37" name="Freihandform 36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38" name="Freihandform 37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39" name="Freihandform 38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40" name="Freihandform 39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sp>
        <p:nvSpPr>
          <p:cNvPr id="28" name="Freihandform 27"/>
          <p:cNvSpPr>
            <a:spLocks noChangeAspect="1"/>
          </p:cNvSpPr>
          <p:nvPr/>
        </p:nvSpPr>
        <p:spPr bwMode="gray">
          <a:xfrm>
            <a:off x="0" y="4643322"/>
            <a:ext cx="946800" cy="270000"/>
          </a:xfrm>
          <a:custGeom>
            <a:avLst/>
            <a:gdLst/>
            <a:ahLst/>
            <a:cxnLst/>
            <a:rect l="l" t="t" r="r" b="b"/>
            <a:pathLst>
              <a:path w="946800" h="270000">
                <a:moveTo>
                  <a:pt x="0" y="0"/>
                </a:moveTo>
                <a:lnTo>
                  <a:pt x="407" y="0"/>
                </a:lnTo>
                <a:lnTo>
                  <a:pt x="513546" y="0"/>
                </a:lnTo>
                <a:lnTo>
                  <a:pt x="544621" y="0"/>
                </a:lnTo>
                <a:lnTo>
                  <a:pt x="595565" y="0"/>
                </a:lnTo>
                <a:lnTo>
                  <a:pt x="946800" y="0"/>
                </a:lnTo>
                <a:lnTo>
                  <a:pt x="790687" y="229347"/>
                </a:lnTo>
                <a:cubicBezTo>
                  <a:pt x="773288" y="253081"/>
                  <a:pt x="752401" y="268960"/>
                  <a:pt x="719303" y="270000"/>
                </a:cubicBezTo>
                <a:lnTo>
                  <a:pt x="595565" y="270000"/>
                </a:lnTo>
                <a:lnTo>
                  <a:pt x="544621" y="270000"/>
                </a:lnTo>
                <a:lnTo>
                  <a:pt x="513546" y="270000"/>
                </a:lnTo>
                <a:lnTo>
                  <a:pt x="407" y="270000"/>
                </a:lnTo>
                <a:lnTo>
                  <a:pt x="0" y="270000"/>
                </a:lnTo>
                <a:close/>
              </a:path>
            </a:pathLst>
          </a:custGeom>
          <a:solidFill>
            <a:srgbClr val="E10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de-DE">
              <a:solidFill>
                <a:srgbClr val="003063"/>
              </a:solidFill>
              <a:cs typeface="Arial" panose="020B0604020202020204" pitchFamily="34" charset="0"/>
            </a:endParaRPr>
          </a:p>
        </p:txBody>
      </p:sp>
      <p:pic>
        <p:nvPicPr>
          <p:cNvPr id="26" name="Picture 3" descr="M:\Cornelia\2_Kundenkommunikation\Vorlagen\LI-Logo neg 4C gross_trensparent.png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768" y="4838627"/>
            <a:ext cx="203529" cy="21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69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itchFamily="34" charset="0"/>
        <a:buNone/>
        <a:defRPr sz="1600" b="1" kern="1200" cap="none" baseline="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800"/>
        </a:spcBef>
        <a:buFont typeface="Arial" pitchFamily="34" charset="0"/>
        <a:buNone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269875" indent="-269875" algn="l" defTabSz="914400" rtl="0" eaLnBrk="1" latinLnBrk="0" hangingPunct="1">
        <a:spcBef>
          <a:spcPts val="400"/>
        </a:spcBef>
        <a:buClr>
          <a:schemeClr val="accent1"/>
        </a:buClr>
        <a:buSzPct val="150000"/>
        <a:buFont typeface="Aria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538163" indent="-268288" algn="l" defTabSz="914400" rtl="0" eaLnBrk="1" latinLnBrk="0" hangingPunct="1">
        <a:spcBef>
          <a:spcPts val="200"/>
        </a:spcBef>
        <a:buClr>
          <a:schemeClr val="accent1"/>
        </a:buClr>
        <a:buSzPct val="150000"/>
        <a:buFont typeface="Aria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808038" indent="-269875" algn="l" defTabSz="914400" rtl="0" eaLnBrk="1" latinLnBrk="0" hangingPunct="1">
        <a:spcBef>
          <a:spcPts val="200"/>
        </a:spcBef>
        <a:buClr>
          <a:schemeClr val="accent1"/>
        </a:buClr>
        <a:buSzPct val="150000"/>
        <a:buFont typeface="Aria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6.jp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6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microsoft.com/office/2007/relationships/hdphoto" Target="../media/hdphoto4.wdp"/><Relationship Id="rId18" Type="http://schemas.openxmlformats.org/officeDocument/2006/relationships/image" Target="../media/image23.png"/><Relationship Id="rId26" Type="http://schemas.openxmlformats.org/officeDocument/2006/relationships/image" Target="../media/image10.png"/><Relationship Id="rId3" Type="http://schemas.openxmlformats.org/officeDocument/2006/relationships/image" Target="../media/image18.png"/><Relationship Id="rId21" Type="http://schemas.openxmlformats.org/officeDocument/2006/relationships/image" Target="../media/image24.png"/><Relationship Id="rId7" Type="http://schemas.microsoft.com/office/2007/relationships/hdphoto" Target="../media/hdphoto2.wdp"/><Relationship Id="rId12" Type="http://schemas.openxmlformats.org/officeDocument/2006/relationships/image" Target="../media/image21.png"/><Relationship Id="rId17" Type="http://schemas.openxmlformats.org/officeDocument/2006/relationships/slide" Target="slide10.xml"/><Relationship Id="rId25" Type="http://schemas.openxmlformats.org/officeDocument/2006/relationships/image" Target="../media/image9.png"/><Relationship Id="rId2" Type="http://schemas.openxmlformats.org/officeDocument/2006/relationships/slide" Target="slide7.xml"/><Relationship Id="rId16" Type="http://schemas.microsoft.com/office/2007/relationships/hdphoto" Target="../media/hdphoto5.wdp"/><Relationship Id="rId20" Type="http://schemas.openxmlformats.org/officeDocument/2006/relationships/slide" Target="slide8.xml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png"/><Relationship Id="rId11" Type="http://schemas.openxmlformats.org/officeDocument/2006/relationships/slide" Target="slide12.xml"/><Relationship Id="rId24" Type="http://schemas.openxmlformats.org/officeDocument/2006/relationships/image" Target="../media/image8.png"/><Relationship Id="rId32" Type="http://schemas.openxmlformats.org/officeDocument/2006/relationships/image" Target="../media/image16.png"/><Relationship Id="rId5" Type="http://schemas.openxmlformats.org/officeDocument/2006/relationships/slide" Target="slide9.xml"/><Relationship Id="rId15" Type="http://schemas.openxmlformats.org/officeDocument/2006/relationships/image" Target="../media/image22.png"/><Relationship Id="rId23" Type="http://schemas.openxmlformats.org/officeDocument/2006/relationships/image" Target="../media/image7.png"/><Relationship Id="rId28" Type="http://schemas.openxmlformats.org/officeDocument/2006/relationships/image" Target="../media/image12.png"/><Relationship Id="rId10" Type="http://schemas.microsoft.com/office/2007/relationships/hdphoto" Target="../media/hdphoto3.wdp"/><Relationship Id="rId19" Type="http://schemas.microsoft.com/office/2007/relationships/hdphoto" Target="../media/hdphoto6.wdp"/><Relationship Id="rId31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20.png"/><Relationship Id="rId14" Type="http://schemas.openxmlformats.org/officeDocument/2006/relationships/slide" Target="slide6.xml"/><Relationship Id="rId22" Type="http://schemas.microsoft.com/office/2007/relationships/hdphoto" Target="../media/hdphoto7.wdp"/><Relationship Id="rId27" Type="http://schemas.openxmlformats.org/officeDocument/2006/relationships/image" Target="../media/image11.png"/><Relationship Id="rId30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microsoft.com/office/2007/relationships/hdphoto" Target="../media/hdphoto4.wdp"/><Relationship Id="rId18" Type="http://schemas.microsoft.com/office/2007/relationships/hdphoto" Target="../media/hdphoto5.wdp"/><Relationship Id="rId3" Type="http://schemas.openxmlformats.org/officeDocument/2006/relationships/image" Target="../media/image18.png"/><Relationship Id="rId21" Type="http://schemas.microsoft.com/office/2007/relationships/hdphoto" Target="../media/hdphoto6.wdp"/><Relationship Id="rId7" Type="http://schemas.microsoft.com/office/2007/relationships/hdphoto" Target="../media/hdphoto2.wdp"/><Relationship Id="rId12" Type="http://schemas.openxmlformats.org/officeDocument/2006/relationships/image" Target="../media/image21.png"/><Relationship Id="rId17" Type="http://schemas.openxmlformats.org/officeDocument/2006/relationships/image" Target="../media/image22.png"/><Relationship Id="rId25" Type="http://schemas.openxmlformats.org/officeDocument/2006/relationships/image" Target="../media/image17.png"/><Relationship Id="rId2" Type="http://schemas.openxmlformats.org/officeDocument/2006/relationships/slide" Target="slide7.xml"/><Relationship Id="rId16" Type="http://schemas.openxmlformats.org/officeDocument/2006/relationships/slide" Target="slide6.xml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png"/><Relationship Id="rId11" Type="http://schemas.openxmlformats.org/officeDocument/2006/relationships/slide" Target="slide12.xml"/><Relationship Id="rId24" Type="http://schemas.microsoft.com/office/2007/relationships/hdphoto" Target="../media/hdphoto7.wdp"/><Relationship Id="rId5" Type="http://schemas.openxmlformats.org/officeDocument/2006/relationships/slide" Target="slide9.xml"/><Relationship Id="rId15" Type="http://schemas.microsoft.com/office/2007/relationships/hdphoto" Target="../media/hdphoto8.wdp"/><Relationship Id="rId23" Type="http://schemas.openxmlformats.org/officeDocument/2006/relationships/image" Target="../media/image24.png"/><Relationship Id="rId10" Type="http://schemas.microsoft.com/office/2007/relationships/hdphoto" Target="../media/hdphoto3.wdp"/><Relationship Id="rId19" Type="http://schemas.openxmlformats.org/officeDocument/2006/relationships/slide" Target="slide10.xml"/><Relationship Id="rId4" Type="http://schemas.microsoft.com/office/2007/relationships/hdphoto" Target="../media/hdphoto1.wdp"/><Relationship Id="rId9" Type="http://schemas.openxmlformats.org/officeDocument/2006/relationships/image" Target="../media/image20.png"/><Relationship Id="rId14" Type="http://schemas.openxmlformats.org/officeDocument/2006/relationships/image" Target="../media/image26.png"/><Relationship Id="rId22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microsoft.com/office/2007/relationships/hdphoto" Target="../media/hdphoto4.wdp"/><Relationship Id="rId18" Type="http://schemas.openxmlformats.org/officeDocument/2006/relationships/image" Target="../media/image23.png"/><Relationship Id="rId3" Type="http://schemas.openxmlformats.org/officeDocument/2006/relationships/image" Target="../media/image18.png"/><Relationship Id="rId21" Type="http://schemas.openxmlformats.org/officeDocument/2006/relationships/image" Target="../media/image24.png"/><Relationship Id="rId7" Type="http://schemas.microsoft.com/office/2007/relationships/hdphoto" Target="../media/hdphoto2.wdp"/><Relationship Id="rId12" Type="http://schemas.openxmlformats.org/officeDocument/2006/relationships/image" Target="../media/image21.png"/><Relationship Id="rId17" Type="http://schemas.openxmlformats.org/officeDocument/2006/relationships/slide" Target="slide10.xml"/><Relationship Id="rId2" Type="http://schemas.openxmlformats.org/officeDocument/2006/relationships/slide" Target="slide7.xml"/><Relationship Id="rId16" Type="http://schemas.microsoft.com/office/2007/relationships/hdphoto" Target="../media/hdphoto5.wdp"/><Relationship Id="rId20" Type="http://schemas.openxmlformats.org/officeDocument/2006/relationships/slide" Target="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png"/><Relationship Id="rId11" Type="http://schemas.openxmlformats.org/officeDocument/2006/relationships/slide" Target="slide12.xml"/><Relationship Id="rId5" Type="http://schemas.openxmlformats.org/officeDocument/2006/relationships/slide" Target="slide9.xml"/><Relationship Id="rId15" Type="http://schemas.openxmlformats.org/officeDocument/2006/relationships/image" Target="../media/image22.png"/><Relationship Id="rId10" Type="http://schemas.microsoft.com/office/2007/relationships/hdphoto" Target="../media/hdphoto3.wdp"/><Relationship Id="rId19" Type="http://schemas.microsoft.com/office/2007/relationships/hdphoto" Target="../media/hdphoto6.wdp"/><Relationship Id="rId4" Type="http://schemas.microsoft.com/office/2007/relationships/hdphoto" Target="../media/hdphoto1.wdp"/><Relationship Id="rId9" Type="http://schemas.openxmlformats.org/officeDocument/2006/relationships/image" Target="../media/image20.png"/><Relationship Id="rId14" Type="http://schemas.openxmlformats.org/officeDocument/2006/relationships/slide" Target="slide6.xml"/><Relationship Id="rId22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hyperlink" Target="mailto:selbstevaluation@ifbq.hamburg.d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microsoft.com/office/2007/relationships/hdphoto" Target="../media/hdphoto4.wdp"/><Relationship Id="rId18" Type="http://schemas.openxmlformats.org/officeDocument/2006/relationships/image" Target="../media/image23.png"/><Relationship Id="rId3" Type="http://schemas.openxmlformats.org/officeDocument/2006/relationships/image" Target="../media/image18.png"/><Relationship Id="rId21" Type="http://schemas.openxmlformats.org/officeDocument/2006/relationships/image" Target="../media/image24.png"/><Relationship Id="rId7" Type="http://schemas.microsoft.com/office/2007/relationships/hdphoto" Target="../media/hdphoto2.wdp"/><Relationship Id="rId12" Type="http://schemas.openxmlformats.org/officeDocument/2006/relationships/image" Target="../media/image21.png"/><Relationship Id="rId17" Type="http://schemas.openxmlformats.org/officeDocument/2006/relationships/slide" Target="slide10.xml"/><Relationship Id="rId2" Type="http://schemas.openxmlformats.org/officeDocument/2006/relationships/slide" Target="slide7.xml"/><Relationship Id="rId16" Type="http://schemas.microsoft.com/office/2007/relationships/hdphoto" Target="../media/hdphoto5.wdp"/><Relationship Id="rId20" Type="http://schemas.openxmlformats.org/officeDocument/2006/relationships/slide" Target="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png"/><Relationship Id="rId11" Type="http://schemas.openxmlformats.org/officeDocument/2006/relationships/slide" Target="slide12.xml"/><Relationship Id="rId5" Type="http://schemas.openxmlformats.org/officeDocument/2006/relationships/slide" Target="slide9.xml"/><Relationship Id="rId15" Type="http://schemas.openxmlformats.org/officeDocument/2006/relationships/image" Target="../media/image22.png"/><Relationship Id="rId10" Type="http://schemas.microsoft.com/office/2007/relationships/hdphoto" Target="../media/hdphoto3.wdp"/><Relationship Id="rId19" Type="http://schemas.microsoft.com/office/2007/relationships/hdphoto" Target="../media/hdphoto6.wdp"/><Relationship Id="rId4" Type="http://schemas.microsoft.com/office/2007/relationships/hdphoto" Target="../media/hdphoto1.wdp"/><Relationship Id="rId9" Type="http://schemas.openxmlformats.org/officeDocument/2006/relationships/image" Target="../media/image20.png"/><Relationship Id="rId14" Type="http://schemas.openxmlformats.org/officeDocument/2006/relationships/slide" Target="slide6.xml"/><Relationship Id="rId22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5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7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0" name="think-cell Folie" r:id="rId5" imgW="276" imgH="275" progId="TCLayout.ActiveDocument.1">
                  <p:embed/>
                </p:oleObj>
              </mc:Choice>
              <mc:Fallback>
                <p:oleObj name="think-cell Folie" r:id="rId5" imgW="276" imgH="27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platzhalter 1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www.mediaserver.hamburg.de / Maxim Schulz</a:t>
            </a:r>
            <a:endParaRPr lang="en-GB" dirty="0"/>
          </a:p>
        </p:txBody>
      </p:sp>
      <p:pic>
        <p:nvPicPr>
          <p:cNvPr id="3" name="Bildplatzhalter 2"/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6" b="8586"/>
          <a:stretch>
            <a:fillRect/>
          </a:stretch>
        </p:blipFill>
        <p:spPr>
          <a:xfrm>
            <a:off x="0" y="3175"/>
            <a:ext cx="9144000" cy="3075120"/>
          </a:xfr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94928" y="3421395"/>
            <a:ext cx="4745415" cy="514738"/>
          </a:xfrm>
        </p:spPr>
        <p:txBody>
          <a:bodyPr/>
          <a:lstStyle/>
          <a:p>
            <a:r>
              <a:rPr lang="de-DE" dirty="0"/>
              <a:t>Mehr als nur Fragebögen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2005885" y="2820926"/>
            <a:ext cx="5906320" cy="514738"/>
          </a:xfrm>
        </p:spPr>
        <p:txBody>
          <a:bodyPr/>
          <a:lstStyle/>
          <a:p>
            <a:r>
              <a:rPr lang="de-DE" dirty="0"/>
              <a:t>Überblick Evaluationsmethoden</a:t>
            </a:r>
          </a:p>
        </p:txBody>
      </p:sp>
    </p:spTree>
    <p:extLst>
      <p:ext uri="{BB962C8B-B14F-4D97-AF65-F5344CB8AC3E}">
        <p14:creationId xmlns:p14="http://schemas.microsoft.com/office/powerpoint/2010/main" val="244672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79134"/>
            <a:ext cx="8529485" cy="360099"/>
          </a:xfrm>
        </p:spPr>
        <p:txBody>
          <a:bodyPr/>
          <a:lstStyle/>
          <a:p>
            <a:r>
              <a:rPr lang="de-DE" dirty="0"/>
              <a:t>Foto- &amp; Videoanalyse</a:t>
            </a:r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402DF2B6-5237-467F-83EC-0A9376A46A97}"/>
              </a:ext>
            </a:extLst>
          </p:cNvPr>
          <p:cNvGrpSpPr/>
          <p:nvPr/>
        </p:nvGrpSpPr>
        <p:grpSpPr>
          <a:xfrm>
            <a:off x="2125569" y="3799963"/>
            <a:ext cx="1484790" cy="468377"/>
            <a:chOff x="551815" y="1835528"/>
            <a:chExt cx="1484790" cy="468377"/>
          </a:xfrm>
        </p:grpSpPr>
        <p:grpSp>
          <p:nvGrpSpPr>
            <p:cNvPr id="42" name="Gruppieren 41">
              <a:extLst>
                <a:ext uri="{FF2B5EF4-FFF2-40B4-BE49-F238E27FC236}">
                  <a16:creationId xmlns:a16="http://schemas.microsoft.com/office/drawing/2014/main" id="{DE4A2B58-ABEE-4DFD-ADA2-4659F7F3BC3E}"/>
                </a:ext>
              </a:extLst>
            </p:cNvPr>
            <p:cNvGrpSpPr/>
            <p:nvPr/>
          </p:nvGrpSpPr>
          <p:grpSpPr>
            <a:xfrm>
              <a:off x="636768" y="2110450"/>
              <a:ext cx="1301206" cy="193455"/>
              <a:chOff x="949108" y="2040663"/>
              <a:chExt cx="1301206" cy="193455"/>
            </a:xfrm>
          </p:grpSpPr>
          <p:grpSp>
            <p:nvGrpSpPr>
              <p:cNvPr id="4" name="Gruppieren 3">
                <a:extLst>
                  <a:ext uri="{FF2B5EF4-FFF2-40B4-BE49-F238E27FC236}">
                    <a16:creationId xmlns:a16="http://schemas.microsoft.com/office/drawing/2014/main" id="{F3561FE0-8FA2-448D-AEAB-4FFF36F55593}"/>
                  </a:ext>
                </a:extLst>
              </p:cNvPr>
              <p:cNvGrpSpPr/>
              <p:nvPr/>
            </p:nvGrpSpPr>
            <p:grpSpPr>
              <a:xfrm>
                <a:off x="1190626" y="2079560"/>
                <a:ext cx="831848" cy="118840"/>
                <a:chOff x="1552574" y="1961435"/>
                <a:chExt cx="1108075" cy="118840"/>
              </a:xfrm>
            </p:grpSpPr>
            <p:sp>
              <p:nvSpPr>
                <p:cNvPr id="10" name="Rechteck: abgerundete Ecken 9">
                  <a:extLst>
                    <a:ext uri="{FF2B5EF4-FFF2-40B4-BE49-F238E27FC236}">
                      <a16:creationId xmlns:a16="http://schemas.microsoft.com/office/drawing/2014/main" id="{F6BCC1B2-EB94-4D49-A583-97239A67C7B4}"/>
                    </a:ext>
                  </a:extLst>
                </p:cNvPr>
                <p:cNvSpPr/>
                <p:nvPr/>
              </p:nvSpPr>
              <p:spPr>
                <a:xfrm>
                  <a:off x="1559694" y="1961435"/>
                  <a:ext cx="570835" cy="118125"/>
                </a:xfrm>
                <a:prstGeom prst="roundRect">
                  <a:avLst>
                    <a:gd name="adj" fmla="val 45987"/>
                  </a:avLst>
                </a:prstGeom>
                <a:solidFill>
                  <a:srgbClr val="003063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  <p:sp>
              <p:nvSpPr>
                <p:cNvPr id="3" name="Rechteck: abgerundete Ecken 2">
                  <a:extLst>
                    <a:ext uri="{FF2B5EF4-FFF2-40B4-BE49-F238E27FC236}">
                      <a16:creationId xmlns:a16="http://schemas.microsoft.com/office/drawing/2014/main" id="{95C1448C-3688-4206-8EC2-ECFB2279647B}"/>
                    </a:ext>
                  </a:extLst>
                </p:cNvPr>
                <p:cNvSpPr/>
                <p:nvPr/>
              </p:nvSpPr>
              <p:spPr>
                <a:xfrm>
                  <a:off x="1552574" y="1962150"/>
                  <a:ext cx="1108075" cy="118125"/>
                </a:xfrm>
                <a:prstGeom prst="roundRect">
                  <a:avLst>
                    <a:gd name="adj" fmla="val 50000"/>
                  </a:avLst>
                </a:prstGeom>
                <a:noFill/>
                <a:ln w="12700">
                  <a:solidFill>
                    <a:srgbClr val="00306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</p:grpSp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688C27DA-3384-4455-BFFB-386A1C92F0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49108" y="2044556"/>
                <a:ext cx="189562" cy="189562"/>
              </a:xfrm>
              <a:prstGeom prst="rect">
                <a:avLst/>
              </a:prstGeom>
            </p:spPr>
          </p:pic>
          <p:pic>
            <p:nvPicPr>
              <p:cNvPr id="12" name="Grafik 11">
                <a:extLst>
                  <a:ext uri="{FF2B5EF4-FFF2-40B4-BE49-F238E27FC236}">
                    <a16:creationId xmlns:a16="http://schemas.microsoft.com/office/drawing/2014/main" id="{46DEF90B-E105-4267-B51A-AE4F7C31F2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060752" y="2040663"/>
                <a:ext cx="189562" cy="189562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619F12D8-B70A-4F0F-9386-F94346DFDF18}"/>
                </a:ext>
              </a:extLst>
            </p:cNvPr>
            <p:cNvSpPr txBox="1"/>
            <p:nvPr/>
          </p:nvSpPr>
          <p:spPr>
            <a:xfrm>
              <a:off x="551815" y="1835528"/>
              <a:ext cx="14847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chemeClr val="accent1"/>
                </a:buClr>
                <a:buSzPct val="150000"/>
              </a:pPr>
              <a:r>
                <a:rPr lang="de-DE" sz="1000" dirty="0">
                  <a:solidFill>
                    <a:srgbClr val="003063"/>
                  </a:solidFill>
                </a:rPr>
                <a:t>offen - standardisiert</a:t>
              </a:r>
              <a:endParaRPr lang="de-DE" sz="1000" dirty="0"/>
            </a:p>
          </p:txBody>
        </p: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063098AA-E0FD-4087-9465-7D06C3F8DD49}"/>
              </a:ext>
            </a:extLst>
          </p:cNvPr>
          <p:cNvGrpSpPr/>
          <p:nvPr/>
        </p:nvGrpSpPr>
        <p:grpSpPr>
          <a:xfrm>
            <a:off x="536741" y="3804918"/>
            <a:ext cx="1399292" cy="463422"/>
            <a:chOff x="2187010" y="1830666"/>
            <a:chExt cx="1399292" cy="463422"/>
          </a:xfrm>
        </p:grpSpPr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8352492D-2B40-4E67-9237-DD5D1CC77BE4}"/>
                </a:ext>
              </a:extLst>
            </p:cNvPr>
            <p:cNvGrpSpPr/>
            <p:nvPr/>
          </p:nvGrpSpPr>
          <p:grpSpPr>
            <a:xfrm>
              <a:off x="2229214" y="2106210"/>
              <a:ext cx="1321712" cy="187878"/>
              <a:chOff x="949108" y="2385005"/>
              <a:chExt cx="1321712" cy="187878"/>
            </a:xfrm>
          </p:grpSpPr>
          <p:grpSp>
            <p:nvGrpSpPr>
              <p:cNvPr id="14" name="Gruppieren 13">
                <a:extLst>
                  <a:ext uri="{FF2B5EF4-FFF2-40B4-BE49-F238E27FC236}">
                    <a16:creationId xmlns:a16="http://schemas.microsoft.com/office/drawing/2014/main" id="{217779A4-1F52-4ED8-AD46-AF197217D72B}"/>
                  </a:ext>
                </a:extLst>
              </p:cNvPr>
              <p:cNvGrpSpPr/>
              <p:nvPr/>
            </p:nvGrpSpPr>
            <p:grpSpPr>
              <a:xfrm>
                <a:off x="1190626" y="2427580"/>
                <a:ext cx="831848" cy="119781"/>
                <a:chOff x="1552574" y="1948648"/>
                <a:chExt cx="1108075" cy="119781"/>
              </a:xfrm>
            </p:grpSpPr>
            <p:sp>
              <p:nvSpPr>
                <p:cNvPr id="15" name="Rechteck: abgerundete Ecken 14">
                  <a:extLst>
                    <a:ext uri="{FF2B5EF4-FFF2-40B4-BE49-F238E27FC236}">
                      <a16:creationId xmlns:a16="http://schemas.microsoft.com/office/drawing/2014/main" id="{D848F50C-4C76-45B1-B945-631041494A09}"/>
                    </a:ext>
                  </a:extLst>
                </p:cNvPr>
                <p:cNvSpPr/>
                <p:nvPr/>
              </p:nvSpPr>
              <p:spPr>
                <a:xfrm>
                  <a:off x="1558278" y="1948648"/>
                  <a:ext cx="719983" cy="118125"/>
                </a:xfrm>
                <a:prstGeom prst="roundRect">
                  <a:avLst>
                    <a:gd name="adj" fmla="val 43004"/>
                  </a:avLst>
                </a:prstGeom>
                <a:solidFill>
                  <a:srgbClr val="003063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  <p:sp>
              <p:nvSpPr>
                <p:cNvPr id="16" name="Rechteck: abgerundete Ecken 15">
                  <a:extLst>
                    <a:ext uri="{FF2B5EF4-FFF2-40B4-BE49-F238E27FC236}">
                      <a16:creationId xmlns:a16="http://schemas.microsoft.com/office/drawing/2014/main" id="{EE3A8636-8088-4A4B-80EB-261DF19BAA15}"/>
                    </a:ext>
                  </a:extLst>
                </p:cNvPr>
                <p:cNvSpPr/>
                <p:nvPr/>
              </p:nvSpPr>
              <p:spPr>
                <a:xfrm>
                  <a:off x="1552574" y="1950304"/>
                  <a:ext cx="1108075" cy="118125"/>
                </a:xfrm>
                <a:prstGeom prst="roundRect">
                  <a:avLst>
                    <a:gd name="adj" fmla="val 50000"/>
                  </a:avLst>
                </a:prstGeom>
                <a:noFill/>
                <a:ln w="12700">
                  <a:solidFill>
                    <a:srgbClr val="00306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</p:grpSp>
          <p:pic>
            <p:nvPicPr>
              <p:cNvPr id="17" name="Grafik 16">
                <a:extLst>
                  <a:ext uri="{FF2B5EF4-FFF2-40B4-BE49-F238E27FC236}">
                    <a16:creationId xmlns:a16="http://schemas.microsoft.com/office/drawing/2014/main" id="{1C34BB30-4B59-4F9A-8C45-197D18D5B2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49108" y="2385005"/>
                <a:ext cx="186745" cy="186745"/>
              </a:xfrm>
              <a:prstGeom prst="rect">
                <a:avLst/>
              </a:prstGeom>
            </p:spPr>
          </p:pic>
          <p:pic>
            <p:nvPicPr>
              <p:cNvPr id="19" name="Grafik 18">
                <a:extLst>
                  <a:ext uri="{FF2B5EF4-FFF2-40B4-BE49-F238E27FC236}">
                    <a16:creationId xmlns:a16="http://schemas.microsoft.com/office/drawing/2014/main" id="{26BB69D7-80FD-41C8-87B9-3A7E414BF5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084074" y="2386137"/>
                <a:ext cx="186746" cy="186746"/>
              </a:xfrm>
              <a:prstGeom prst="rect">
                <a:avLst/>
              </a:prstGeom>
            </p:spPr>
          </p:pic>
        </p:grp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36F08A0C-D0C4-448A-A914-8EED074BCB8B}"/>
                </a:ext>
              </a:extLst>
            </p:cNvPr>
            <p:cNvSpPr txBox="1"/>
            <p:nvPr/>
          </p:nvSpPr>
          <p:spPr>
            <a:xfrm>
              <a:off x="2187010" y="1830666"/>
              <a:ext cx="13992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chemeClr val="accent1"/>
                </a:buClr>
                <a:buSzPct val="150000"/>
              </a:pPr>
              <a:r>
                <a:rPr lang="de-DE" sz="1000" dirty="0">
                  <a:solidFill>
                    <a:srgbClr val="003063"/>
                  </a:solidFill>
                </a:rPr>
                <a:t>formativ - summativ</a:t>
              </a:r>
              <a:endParaRPr lang="de-DE" sz="1000" dirty="0"/>
            </a:p>
          </p:txBody>
        </p: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E693B2EB-3DDD-452E-AB27-C63B58914F83}"/>
              </a:ext>
            </a:extLst>
          </p:cNvPr>
          <p:cNvGrpSpPr/>
          <p:nvPr/>
        </p:nvGrpSpPr>
        <p:grpSpPr>
          <a:xfrm>
            <a:off x="5374126" y="3797762"/>
            <a:ext cx="1399292" cy="463869"/>
            <a:chOff x="5378468" y="1835038"/>
            <a:chExt cx="1399292" cy="463869"/>
          </a:xfrm>
        </p:grpSpPr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E82EB965-675F-414E-9E4F-0F3F717493D1}"/>
                </a:ext>
              </a:extLst>
            </p:cNvPr>
            <p:cNvGrpSpPr/>
            <p:nvPr/>
          </p:nvGrpSpPr>
          <p:grpSpPr>
            <a:xfrm>
              <a:off x="5407940" y="2097138"/>
              <a:ext cx="1333487" cy="201769"/>
              <a:chOff x="936376" y="3117900"/>
              <a:chExt cx="1333487" cy="201769"/>
            </a:xfrm>
          </p:grpSpPr>
          <p:grpSp>
            <p:nvGrpSpPr>
              <p:cNvPr id="28" name="Gruppieren 27">
                <a:extLst>
                  <a:ext uri="{FF2B5EF4-FFF2-40B4-BE49-F238E27FC236}">
                    <a16:creationId xmlns:a16="http://schemas.microsoft.com/office/drawing/2014/main" id="{5D5851EE-F9A2-4572-B50F-165A331B17F2}"/>
                  </a:ext>
                </a:extLst>
              </p:cNvPr>
              <p:cNvGrpSpPr/>
              <p:nvPr/>
            </p:nvGrpSpPr>
            <p:grpSpPr>
              <a:xfrm>
                <a:off x="1190626" y="3157143"/>
                <a:ext cx="831848" cy="118126"/>
                <a:chOff x="1552574" y="1962149"/>
                <a:chExt cx="1108075" cy="118126"/>
              </a:xfrm>
            </p:grpSpPr>
            <p:sp>
              <p:nvSpPr>
                <p:cNvPr id="29" name="Rechteck: abgerundete Ecken 28">
                  <a:extLst>
                    <a:ext uri="{FF2B5EF4-FFF2-40B4-BE49-F238E27FC236}">
                      <a16:creationId xmlns:a16="http://schemas.microsoft.com/office/drawing/2014/main" id="{984E34A4-C3CA-496E-931E-18B9CC9171E4}"/>
                    </a:ext>
                  </a:extLst>
                </p:cNvPr>
                <p:cNvSpPr/>
                <p:nvPr/>
              </p:nvSpPr>
              <p:spPr>
                <a:xfrm>
                  <a:off x="1560733" y="1962149"/>
                  <a:ext cx="586766" cy="118125"/>
                </a:xfrm>
                <a:prstGeom prst="roundRect">
                  <a:avLst>
                    <a:gd name="adj" fmla="val 40317"/>
                  </a:avLst>
                </a:prstGeom>
                <a:solidFill>
                  <a:srgbClr val="003063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  <p:sp>
              <p:nvSpPr>
                <p:cNvPr id="30" name="Rechteck: abgerundete Ecken 29">
                  <a:extLst>
                    <a:ext uri="{FF2B5EF4-FFF2-40B4-BE49-F238E27FC236}">
                      <a16:creationId xmlns:a16="http://schemas.microsoft.com/office/drawing/2014/main" id="{5AFA98CC-5144-4621-8FE7-9B56BF56FDCB}"/>
                    </a:ext>
                  </a:extLst>
                </p:cNvPr>
                <p:cNvSpPr/>
                <p:nvPr/>
              </p:nvSpPr>
              <p:spPr>
                <a:xfrm>
                  <a:off x="1552574" y="1962150"/>
                  <a:ext cx="1108075" cy="118125"/>
                </a:xfrm>
                <a:prstGeom prst="roundRect">
                  <a:avLst>
                    <a:gd name="adj" fmla="val 50000"/>
                  </a:avLst>
                </a:prstGeom>
                <a:noFill/>
                <a:ln w="12700">
                  <a:solidFill>
                    <a:srgbClr val="00306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</p:grpSp>
          <p:pic>
            <p:nvPicPr>
              <p:cNvPr id="32" name="Grafik 31">
                <a:extLst>
                  <a:ext uri="{FF2B5EF4-FFF2-40B4-BE49-F238E27FC236}">
                    <a16:creationId xmlns:a16="http://schemas.microsoft.com/office/drawing/2014/main" id="{3BCBDC8F-85E1-4345-8CBF-6ABBCB0AFF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36376" y="3117900"/>
                <a:ext cx="196950" cy="196950"/>
              </a:xfrm>
              <a:prstGeom prst="rect">
                <a:avLst/>
              </a:prstGeom>
            </p:spPr>
          </p:pic>
          <p:pic>
            <p:nvPicPr>
              <p:cNvPr id="34" name="Grafik 33">
                <a:extLst>
                  <a:ext uri="{FF2B5EF4-FFF2-40B4-BE49-F238E27FC236}">
                    <a16:creationId xmlns:a16="http://schemas.microsoft.com/office/drawing/2014/main" id="{91A80962-8CE0-4A43-BB66-7C8CA6CCD2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flipV="1">
                <a:off x="2072913" y="3122719"/>
                <a:ext cx="196950" cy="196950"/>
              </a:xfrm>
              <a:prstGeom prst="rect">
                <a:avLst/>
              </a:prstGeom>
            </p:spPr>
          </p:pic>
        </p:grp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DCF679B2-E67E-4E9A-A8D5-56B09FFEA654}"/>
                </a:ext>
              </a:extLst>
            </p:cNvPr>
            <p:cNvSpPr txBox="1"/>
            <p:nvPr/>
          </p:nvSpPr>
          <p:spPr>
            <a:xfrm>
              <a:off x="5378468" y="1835038"/>
              <a:ext cx="13992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chemeClr val="accent1"/>
                </a:buClr>
                <a:buSzPct val="150000"/>
              </a:pPr>
              <a:r>
                <a:rPr lang="de-DE" sz="1000" dirty="0">
                  <a:solidFill>
                    <a:srgbClr val="003063"/>
                  </a:solidFill>
                </a:rPr>
                <a:t>schnell - aufwändig</a:t>
              </a:r>
              <a:endParaRPr lang="de-DE" sz="1000" dirty="0"/>
            </a:p>
          </p:txBody>
        </p:sp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9ED7C19D-98A6-4AD5-88DE-E9C93C029184}"/>
              </a:ext>
            </a:extLst>
          </p:cNvPr>
          <p:cNvGrpSpPr/>
          <p:nvPr/>
        </p:nvGrpSpPr>
        <p:grpSpPr>
          <a:xfrm>
            <a:off x="6963243" y="3797762"/>
            <a:ext cx="1484790" cy="481149"/>
            <a:chOff x="6910921" y="1835038"/>
            <a:chExt cx="1484790" cy="481149"/>
          </a:xfrm>
        </p:grpSpPr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299FBFA0-2F39-4FF2-AD5D-4807A5D8DB29}"/>
                </a:ext>
              </a:extLst>
            </p:cNvPr>
            <p:cNvGrpSpPr/>
            <p:nvPr/>
          </p:nvGrpSpPr>
          <p:grpSpPr>
            <a:xfrm>
              <a:off x="7007284" y="2112161"/>
              <a:ext cx="1309345" cy="204026"/>
              <a:chOff x="960518" y="3475843"/>
              <a:chExt cx="1309345" cy="204026"/>
            </a:xfrm>
          </p:grpSpPr>
          <p:pic>
            <p:nvPicPr>
              <p:cNvPr id="36" name="Grafik 35">
                <a:extLst>
                  <a:ext uri="{FF2B5EF4-FFF2-40B4-BE49-F238E27FC236}">
                    <a16:creationId xmlns:a16="http://schemas.microsoft.com/office/drawing/2014/main" id="{85B77E11-1135-4250-BC67-A230746C54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60518" y="3477471"/>
                <a:ext cx="186745" cy="186745"/>
              </a:xfrm>
              <a:prstGeom prst="rect">
                <a:avLst/>
              </a:prstGeom>
            </p:spPr>
          </p:pic>
          <p:grpSp>
            <p:nvGrpSpPr>
              <p:cNvPr id="37" name="Gruppieren 36">
                <a:extLst>
                  <a:ext uri="{FF2B5EF4-FFF2-40B4-BE49-F238E27FC236}">
                    <a16:creationId xmlns:a16="http://schemas.microsoft.com/office/drawing/2014/main" id="{FC2139F9-4E47-403E-BCD4-C91CD437A330}"/>
                  </a:ext>
                </a:extLst>
              </p:cNvPr>
              <p:cNvGrpSpPr/>
              <p:nvPr/>
            </p:nvGrpSpPr>
            <p:grpSpPr>
              <a:xfrm>
                <a:off x="1190626" y="3514740"/>
                <a:ext cx="831848" cy="118840"/>
                <a:chOff x="1552574" y="1962150"/>
                <a:chExt cx="1108075" cy="118840"/>
              </a:xfrm>
            </p:grpSpPr>
            <p:sp>
              <p:nvSpPr>
                <p:cNvPr id="38" name="Rechteck: abgerundete Ecken 37">
                  <a:extLst>
                    <a:ext uri="{FF2B5EF4-FFF2-40B4-BE49-F238E27FC236}">
                      <a16:creationId xmlns:a16="http://schemas.microsoft.com/office/drawing/2014/main" id="{BDEC90B9-9286-40CC-A0B5-C21E670C5255}"/>
                    </a:ext>
                  </a:extLst>
                </p:cNvPr>
                <p:cNvSpPr/>
                <p:nvPr/>
              </p:nvSpPr>
              <p:spPr>
                <a:xfrm>
                  <a:off x="1677047" y="1962865"/>
                  <a:ext cx="678117" cy="118125"/>
                </a:xfrm>
                <a:prstGeom prst="roundRect">
                  <a:avLst>
                    <a:gd name="adj" fmla="val 40317"/>
                  </a:avLst>
                </a:prstGeom>
                <a:solidFill>
                  <a:srgbClr val="003063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  <p:sp>
              <p:nvSpPr>
                <p:cNvPr id="39" name="Rechteck: abgerundete Ecken 38">
                  <a:extLst>
                    <a:ext uri="{FF2B5EF4-FFF2-40B4-BE49-F238E27FC236}">
                      <a16:creationId xmlns:a16="http://schemas.microsoft.com/office/drawing/2014/main" id="{FA77EAA2-21EF-4D7A-9115-0167B4F3424C}"/>
                    </a:ext>
                  </a:extLst>
                </p:cNvPr>
                <p:cNvSpPr/>
                <p:nvPr/>
              </p:nvSpPr>
              <p:spPr>
                <a:xfrm>
                  <a:off x="1552574" y="1962150"/>
                  <a:ext cx="1108075" cy="118125"/>
                </a:xfrm>
                <a:prstGeom prst="roundRect">
                  <a:avLst>
                    <a:gd name="adj" fmla="val 50000"/>
                  </a:avLst>
                </a:prstGeom>
                <a:noFill/>
                <a:ln w="12700">
                  <a:solidFill>
                    <a:srgbClr val="00306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</p:grpSp>
          <p:pic>
            <p:nvPicPr>
              <p:cNvPr id="41" name="Grafik 40">
                <a:extLst>
                  <a:ext uri="{FF2B5EF4-FFF2-40B4-BE49-F238E27FC236}">
                    <a16:creationId xmlns:a16="http://schemas.microsoft.com/office/drawing/2014/main" id="{93E06B12-75FF-41E9-B23B-DC6BEE1C94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065837" y="3475843"/>
                <a:ext cx="204026" cy="204026"/>
              </a:xfrm>
              <a:prstGeom prst="rect">
                <a:avLst/>
              </a:prstGeom>
            </p:spPr>
          </p:pic>
        </p:grp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9BE46452-3F24-4C3C-8065-7DA5DDE9F9A2}"/>
                </a:ext>
              </a:extLst>
            </p:cNvPr>
            <p:cNvSpPr txBox="1"/>
            <p:nvPr/>
          </p:nvSpPr>
          <p:spPr>
            <a:xfrm>
              <a:off x="6910921" y="1835038"/>
              <a:ext cx="14847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chemeClr val="accent1"/>
                </a:buClr>
                <a:buSzPct val="150000"/>
              </a:pPr>
              <a:r>
                <a:rPr lang="de-DE" sz="1000" dirty="0">
                  <a:solidFill>
                    <a:srgbClr val="003063"/>
                  </a:solidFill>
                </a:rPr>
                <a:t>unbekannt - etabliert</a:t>
              </a:r>
              <a:endParaRPr lang="de-DE" sz="1000" dirty="0"/>
            </a:p>
          </p:txBody>
        </p:sp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3F65B448-E16C-48B9-8CFA-CCBA00E4B989}"/>
              </a:ext>
            </a:extLst>
          </p:cNvPr>
          <p:cNvGrpSpPr/>
          <p:nvPr/>
        </p:nvGrpSpPr>
        <p:grpSpPr>
          <a:xfrm>
            <a:off x="3783181" y="3787744"/>
            <a:ext cx="1399292" cy="472457"/>
            <a:chOff x="3762149" y="1830666"/>
            <a:chExt cx="1399292" cy="472457"/>
          </a:xfrm>
        </p:grpSpPr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E8BFE680-BDD0-40F5-8BDF-F9C166684BE5}"/>
                </a:ext>
              </a:extLst>
            </p:cNvPr>
            <p:cNvGrpSpPr/>
            <p:nvPr/>
          </p:nvGrpSpPr>
          <p:grpSpPr>
            <a:xfrm>
              <a:off x="3762149" y="1830666"/>
              <a:ext cx="1399292" cy="472457"/>
              <a:chOff x="3791438" y="1830666"/>
              <a:chExt cx="1399292" cy="472457"/>
            </a:xfrm>
          </p:grpSpPr>
          <p:grpSp>
            <p:nvGrpSpPr>
              <p:cNvPr id="44" name="Gruppieren 43">
                <a:extLst>
                  <a:ext uri="{FF2B5EF4-FFF2-40B4-BE49-F238E27FC236}">
                    <a16:creationId xmlns:a16="http://schemas.microsoft.com/office/drawing/2014/main" id="{3A74EAD7-896C-4742-8189-D9A029D0B19C}"/>
                  </a:ext>
                </a:extLst>
              </p:cNvPr>
              <p:cNvGrpSpPr/>
              <p:nvPr/>
            </p:nvGrpSpPr>
            <p:grpSpPr>
              <a:xfrm>
                <a:off x="3833763" y="2116378"/>
                <a:ext cx="1066295" cy="186745"/>
                <a:chOff x="956179" y="2764131"/>
                <a:chExt cx="1066295" cy="186745"/>
              </a:xfrm>
            </p:grpSpPr>
            <p:pic>
              <p:nvPicPr>
                <p:cNvPr id="22" name="Grafik 21">
                  <a:extLst>
                    <a:ext uri="{FF2B5EF4-FFF2-40B4-BE49-F238E27FC236}">
                      <a16:creationId xmlns:a16="http://schemas.microsoft.com/office/drawing/2014/main" id="{70BF66CE-146F-4C09-9623-A23C1D77EF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956179" y="2764131"/>
                  <a:ext cx="186745" cy="186745"/>
                </a:xfrm>
                <a:prstGeom prst="rect">
                  <a:avLst/>
                </a:prstGeom>
              </p:spPr>
            </p:pic>
            <p:grpSp>
              <p:nvGrpSpPr>
                <p:cNvPr id="23" name="Gruppieren 22">
                  <a:extLst>
                    <a:ext uri="{FF2B5EF4-FFF2-40B4-BE49-F238E27FC236}">
                      <a16:creationId xmlns:a16="http://schemas.microsoft.com/office/drawing/2014/main" id="{B62DF404-7E6F-4852-A894-A054BC111D5A}"/>
                    </a:ext>
                  </a:extLst>
                </p:cNvPr>
                <p:cNvGrpSpPr/>
                <p:nvPr/>
              </p:nvGrpSpPr>
              <p:grpSpPr>
                <a:xfrm>
                  <a:off x="1190626" y="2798440"/>
                  <a:ext cx="831848" cy="118127"/>
                  <a:chOff x="1552574" y="1962148"/>
                  <a:chExt cx="1108075" cy="118127"/>
                </a:xfrm>
              </p:grpSpPr>
              <p:sp>
                <p:nvSpPr>
                  <p:cNvPr id="24" name="Rechteck: abgerundete Ecken 23">
                    <a:extLst>
                      <a:ext uri="{FF2B5EF4-FFF2-40B4-BE49-F238E27FC236}">
                        <a16:creationId xmlns:a16="http://schemas.microsoft.com/office/drawing/2014/main" id="{D880DB69-9590-49B7-9D0C-9C0656CD51F4}"/>
                      </a:ext>
                    </a:extLst>
                  </p:cNvPr>
                  <p:cNvSpPr/>
                  <p:nvPr/>
                </p:nvSpPr>
                <p:spPr>
                  <a:xfrm>
                    <a:off x="1852279" y="1962148"/>
                    <a:ext cx="696640" cy="118125"/>
                  </a:xfrm>
                  <a:prstGeom prst="roundRect">
                    <a:avLst>
                      <a:gd name="adj" fmla="val 49276"/>
                    </a:avLst>
                  </a:prstGeom>
                  <a:solidFill>
                    <a:srgbClr val="003063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270000" indent="-270000" algn="ctr">
                      <a:spcBef>
                        <a:spcPts val="400"/>
                      </a:spcBef>
                      <a:buClr>
                        <a:schemeClr val="bg1"/>
                      </a:buClr>
                      <a:buSzPct val="150000"/>
                      <a:buFont typeface="Arial" pitchFamily="34" charset="0"/>
                      <a:buChar char="•"/>
                    </a:pPr>
                    <a:endParaRPr lang="de-DE" dirty="0" err="1"/>
                  </a:p>
                </p:txBody>
              </p:sp>
              <p:sp>
                <p:nvSpPr>
                  <p:cNvPr id="25" name="Rechteck: abgerundete Ecken 24">
                    <a:extLst>
                      <a:ext uri="{FF2B5EF4-FFF2-40B4-BE49-F238E27FC236}">
                        <a16:creationId xmlns:a16="http://schemas.microsoft.com/office/drawing/2014/main" id="{CCDEE39F-4F47-4773-A4E1-8ADB19500465}"/>
                      </a:ext>
                    </a:extLst>
                  </p:cNvPr>
                  <p:cNvSpPr/>
                  <p:nvPr/>
                </p:nvSpPr>
                <p:spPr>
                  <a:xfrm>
                    <a:off x="1552574" y="1962150"/>
                    <a:ext cx="1108075" cy="118125"/>
                  </a:xfrm>
                  <a:prstGeom prst="roundRect">
                    <a:avLst>
                      <a:gd name="adj" fmla="val 50000"/>
                    </a:avLst>
                  </a:prstGeom>
                  <a:noFill/>
                  <a:ln w="12700">
                    <a:solidFill>
                      <a:srgbClr val="00306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270000" indent="-270000" algn="ctr">
                      <a:spcBef>
                        <a:spcPts val="400"/>
                      </a:spcBef>
                      <a:buClr>
                        <a:schemeClr val="bg1"/>
                      </a:buClr>
                      <a:buSzPct val="150000"/>
                      <a:buFont typeface="Arial" pitchFamily="34" charset="0"/>
                      <a:buChar char="•"/>
                    </a:pPr>
                    <a:endParaRPr lang="de-DE" dirty="0" err="1"/>
                  </a:p>
                </p:txBody>
              </p:sp>
            </p:grpSp>
          </p:grpSp>
          <p:sp>
            <p:nvSpPr>
              <p:cNvPr id="50" name="Textfeld 49">
                <a:extLst>
                  <a:ext uri="{FF2B5EF4-FFF2-40B4-BE49-F238E27FC236}">
                    <a16:creationId xmlns:a16="http://schemas.microsoft.com/office/drawing/2014/main" id="{EC5D0AC0-13B6-46C1-BCF8-F2540D0FD880}"/>
                  </a:ext>
                </a:extLst>
              </p:cNvPr>
              <p:cNvSpPr txBox="1"/>
              <p:nvPr/>
            </p:nvSpPr>
            <p:spPr>
              <a:xfrm>
                <a:off x="3791438" y="1830666"/>
                <a:ext cx="139929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400"/>
                  </a:spcBef>
                  <a:buClr>
                    <a:schemeClr val="accent1"/>
                  </a:buClr>
                  <a:buSzPct val="150000"/>
                </a:pPr>
                <a:r>
                  <a:rPr lang="de-DE" sz="1000" dirty="0">
                    <a:solidFill>
                      <a:srgbClr val="003063"/>
                    </a:solidFill>
                  </a:rPr>
                  <a:t>einfach - schwierig</a:t>
                </a:r>
                <a:endParaRPr lang="de-DE" sz="1000" dirty="0"/>
              </a:p>
            </p:txBody>
          </p:sp>
        </p:grpSp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3A52F274-9814-4817-97A6-3E7D1DC35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929824" y="2116378"/>
              <a:ext cx="186745" cy="186745"/>
            </a:xfrm>
            <a:prstGeom prst="rect">
              <a:avLst/>
            </a:prstGeom>
          </p:spPr>
        </p:pic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464DF7D3-E5A4-49C6-8684-78718456B3BD}"/>
              </a:ext>
            </a:extLst>
          </p:cNvPr>
          <p:cNvSpPr txBox="1"/>
          <p:nvPr/>
        </p:nvSpPr>
        <p:spPr>
          <a:xfrm>
            <a:off x="358775" y="920805"/>
            <a:ext cx="8089258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600" b="1" dirty="0">
                <a:solidFill>
                  <a:srgbClr val="003063"/>
                </a:solidFill>
              </a:rPr>
              <a:t>Idee</a:t>
            </a:r>
          </a:p>
          <a:p>
            <a:pPr marL="285750" indent="-285750">
              <a:spcBef>
                <a:spcPts val="400"/>
              </a:spcBef>
              <a:buClr>
                <a:srgbClr val="E10019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3063"/>
                </a:solidFill>
              </a:rPr>
              <a:t>Durch Foto / Video einen anderen Blickwinkel erhalten</a:t>
            </a:r>
          </a:p>
          <a:p>
            <a:pPr marL="285750" indent="-285750">
              <a:spcBef>
                <a:spcPts val="400"/>
              </a:spcBef>
              <a:buClr>
                <a:srgbClr val="E10019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3063"/>
                </a:solidFill>
              </a:rPr>
              <a:t>Schnell vergängliche Situationen für die Analyse konservieren</a:t>
            </a:r>
          </a:p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600" b="1" dirty="0">
                <a:solidFill>
                  <a:srgbClr val="003063"/>
                </a:solidFill>
              </a:rPr>
              <a:t>Vorgehen</a:t>
            </a:r>
          </a:p>
          <a:p>
            <a:pPr marL="285750" indent="-285750">
              <a:spcBef>
                <a:spcPts val="400"/>
              </a:spcBef>
              <a:buClr>
                <a:srgbClr val="E10019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3063"/>
                </a:solidFill>
              </a:rPr>
              <a:t>Thema eingrenzen, strukturierende Frage(n) formulieren, Technik organisieren</a:t>
            </a:r>
          </a:p>
          <a:p>
            <a:pPr marL="285750" indent="-285750">
              <a:spcBef>
                <a:spcPts val="400"/>
              </a:spcBef>
              <a:buClr>
                <a:srgbClr val="E10019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3063"/>
                </a:solidFill>
              </a:rPr>
              <a:t>Situationen aufzeichnen/fotografieren und auswerten</a:t>
            </a:r>
            <a:endParaRPr lang="de-DE" sz="1600" dirty="0">
              <a:solidFill>
                <a:srgbClr val="003063"/>
              </a:solidFill>
            </a:endParaRPr>
          </a:p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600" b="1" dirty="0">
                <a:solidFill>
                  <a:srgbClr val="003063"/>
                </a:solidFill>
              </a:rPr>
              <a:t>Nutzen</a:t>
            </a:r>
          </a:p>
          <a:p>
            <a:pPr marL="285750" indent="-285750">
              <a:spcBef>
                <a:spcPts val="400"/>
              </a:spcBef>
              <a:buClr>
                <a:srgbClr val="E10019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3063"/>
                </a:solidFill>
              </a:rPr>
              <a:t>Dinge sichtbar machen, die schwer </a:t>
            </a:r>
            <a:r>
              <a:rPr lang="de-DE" sz="1400" dirty="0" err="1">
                <a:solidFill>
                  <a:srgbClr val="003063"/>
                </a:solidFill>
              </a:rPr>
              <a:t>verbalisierbar</a:t>
            </a:r>
            <a:r>
              <a:rPr lang="de-DE" sz="1400" dirty="0">
                <a:solidFill>
                  <a:srgbClr val="003063"/>
                </a:solidFill>
              </a:rPr>
              <a:t> sind</a:t>
            </a:r>
          </a:p>
          <a:p>
            <a:pPr marL="285750" indent="-285750">
              <a:spcBef>
                <a:spcPts val="400"/>
              </a:spcBef>
              <a:buClr>
                <a:srgbClr val="E10019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3063"/>
                </a:solidFill>
              </a:rPr>
              <a:t>Details durch wiederholtes Anschauen erkennbar machen</a:t>
            </a:r>
          </a:p>
        </p:txBody>
      </p:sp>
      <p:pic>
        <p:nvPicPr>
          <p:cNvPr id="57" name="Grafik 56">
            <a:extLst>
              <a:ext uri="{FF2B5EF4-FFF2-40B4-BE49-F238E27FC236}">
                <a16:creationId xmlns:a16="http://schemas.microsoft.com/office/drawing/2014/main" id="{167498D1-2E65-43E1-9221-164C336676E5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E1001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5877" y="205332"/>
            <a:ext cx="432000" cy="432000"/>
          </a:xfrm>
          <a:prstGeom prst="rect">
            <a:avLst/>
          </a:prstGeom>
        </p:spPr>
      </p:pic>
      <p:sp>
        <p:nvSpPr>
          <p:cNvPr id="60" name="Rechteck: abgerundete Ecken 59">
            <a:extLst>
              <a:ext uri="{FF2B5EF4-FFF2-40B4-BE49-F238E27FC236}">
                <a16:creationId xmlns:a16="http://schemas.microsoft.com/office/drawing/2014/main" id="{83EE5915-1278-4F1A-8A43-A8A6BD902A33}"/>
              </a:ext>
            </a:extLst>
          </p:cNvPr>
          <p:cNvSpPr/>
          <p:nvPr/>
        </p:nvSpPr>
        <p:spPr>
          <a:xfrm>
            <a:off x="6489696" y="258369"/>
            <a:ext cx="2210097" cy="1612699"/>
          </a:xfrm>
          <a:prstGeom prst="roundRect">
            <a:avLst/>
          </a:prstGeom>
          <a:solidFill>
            <a:srgbClr val="F5F5F5"/>
          </a:solidFill>
          <a:ln w="9525">
            <a:solidFill>
              <a:srgbClr val="0030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400"/>
              </a:spcBef>
              <a:buClr>
                <a:schemeClr val="bg1"/>
              </a:buClr>
              <a:buSzPct val="150000"/>
            </a:pPr>
            <a:r>
              <a:rPr lang="de-DE" dirty="0">
                <a:solidFill>
                  <a:srgbClr val="003063"/>
                </a:solidFill>
              </a:rPr>
              <a:t> Beispiel</a:t>
            </a:r>
          </a:p>
          <a:p>
            <a:pPr algn="ctr">
              <a:spcBef>
                <a:spcPts val="400"/>
              </a:spcBef>
              <a:buClr>
                <a:schemeClr val="bg1"/>
              </a:buClr>
              <a:buSzPct val="150000"/>
            </a:pPr>
            <a:r>
              <a:rPr lang="de-DE" sz="300" dirty="0">
                <a:solidFill>
                  <a:srgbClr val="003063"/>
                </a:solidFill>
              </a:rPr>
              <a:t>   </a:t>
            </a:r>
            <a:br>
              <a:rPr lang="de-DE" sz="1050" dirty="0">
                <a:solidFill>
                  <a:srgbClr val="003063"/>
                </a:solidFill>
              </a:rPr>
            </a:br>
            <a:r>
              <a:rPr lang="de-DE" sz="1050" dirty="0">
                <a:solidFill>
                  <a:srgbClr val="003063"/>
                </a:solidFill>
              </a:rPr>
              <a:t>„</a:t>
            </a:r>
            <a:r>
              <a:rPr lang="de-DE" sz="1050" i="1" dirty="0">
                <a:solidFill>
                  <a:srgbClr val="003063"/>
                </a:solidFill>
              </a:rPr>
              <a:t>Durch ein Zeitraffervideo den Andrang der Schüler*innen in der Mensa visualisieren, um die Abläufe innerhalb der beengten Räumlichkeiten zu analysieren &amp; optimieren.“</a:t>
            </a:r>
          </a:p>
        </p:txBody>
      </p:sp>
      <p:pic>
        <p:nvPicPr>
          <p:cNvPr id="61" name="Grafik 60">
            <a:extLst>
              <a:ext uri="{FF2B5EF4-FFF2-40B4-BE49-F238E27FC236}">
                <a16:creationId xmlns:a16="http://schemas.microsoft.com/office/drawing/2014/main" id="{B3688F02-12F5-459D-B44E-AB6253C72F46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4835" y="318974"/>
            <a:ext cx="432001" cy="441559"/>
          </a:xfrm>
          <a:prstGeom prst="rect">
            <a:avLst/>
          </a:prstGeom>
        </p:spPr>
      </p:pic>
      <p:sp>
        <p:nvSpPr>
          <p:cNvPr id="62" name="Fußzeilenplatzhalter 2">
            <a:extLst>
              <a:ext uri="{FF2B5EF4-FFF2-40B4-BE49-F238E27FC236}">
                <a16:creationId xmlns:a16="http://schemas.microsoft.com/office/drawing/2014/main" id="{BF161068-4F2D-4382-832C-E66E9EF7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3139" y="4667572"/>
            <a:ext cx="1747637" cy="218473"/>
          </a:xfrm>
        </p:spPr>
        <p:txBody>
          <a:bodyPr/>
          <a:lstStyle/>
          <a:p>
            <a:r>
              <a:rPr lang="de-DE" dirty="0">
                <a:solidFill>
                  <a:srgbClr val="003063"/>
                </a:solidFill>
              </a:rPr>
              <a:t> Überblick Evaluationsmethoden</a:t>
            </a:r>
          </a:p>
        </p:txBody>
      </p:sp>
    </p:spTree>
    <p:extLst>
      <p:ext uri="{BB962C8B-B14F-4D97-AF65-F5344CB8AC3E}">
        <p14:creationId xmlns:p14="http://schemas.microsoft.com/office/powerpoint/2010/main" val="1564067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79134"/>
            <a:ext cx="8529485" cy="360099"/>
          </a:xfrm>
        </p:spPr>
        <p:txBody>
          <a:bodyPr/>
          <a:lstStyle/>
          <a:p>
            <a:r>
              <a:rPr lang="de-DE" dirty="0"/>
              <a:t>Ratingkonferenz</a:t>
            </a:r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402DF2B6-5237-467F-83EC-0A9376A46A97}"/>
              </a:ext>
            </a:extLst>
          </p:cNvPr>
          <p:cNvGrpSpPr/>
          <p:nvPr/>
        </p:nvGrpSpPr>
        <p:grpSpPr>
          <a:xfrm>
            <a:off x="2125569" y="3799963"/>
            <a:ext cx="1484790" cy="468377"/>
            <a:chOff x="551815" y="1835528"/>
            <a:chExt cx="1484790" cy="468377"/>
          </a:xfrm>
        </p:grpSpPr>
        <p:grpSp>
          <p:nvGrpSpPr>
            <p:cNvPr id="42" name="Gruppieren 41">
              <a:extLst>
                <a:ext uri="{FF2B5EF4-FFF2-40B4-BE49-F238E27FC236}">
                  <a16:creationId xmlns:a16="http://schemas.microsoft.com/office/drawing/2014/main" id="{DE4A2B58-ABEE-4DFD-ADA2-4659F7F3BC3E}"/>
                </a:ext>
              </a:extLst>
            </p:cNvPr>
            <p:cNvGrpSpPr/>
            <p:nvPr/>
          </p:nvGrpSpPr>
          <p:grpSpPr>
            <a:xfrm>
              <a:off x="636768" y="2110450"/>
              <a:ext cx="1301206" cy="193455"/>
              <a:chOff x="949108" y="2040663"/>
              <a:chExt cx="1301206" cy="193455"/>
            </a:xfrm>
          </p:grpSpPr>
          <p:grpSp>
            <p:nvGrpSpPr>
              <p:cNvPr id="4" name="Gruppieren 3">
                <a:extLst>
                  <a:ext uri="{FF2B5EF4-FFF2-40B4-BE49-F238E27FC236}">
                    <a16:creationId xmlns:a16="http://schemas.microsoft.com/office/drawing/2014/main" id="{F3561FE0-8FA2-448D-AEAB-4FFF36F55593}"/>
                  </a:ext>
                </a:extLst>
              </p:cNvPr>
              <p:cNvGrpSpPr/>
              <p:nvPr/>
            </p:nvGrpSpPr>
            <p:grpSpPr>
              <a:xfrm>
                <a:off x="1190626" y="2079560"/>
                <a:ext cx="831848" cy="118840"/>
                <a:chOff x="1552574" y="1961435"/>
                <a:chExt cx="1108075" cy="118840"/>
              </a:xfrm>
            </p:grpSpPr>
            <p:sp>
              <p:nvSpPr>
                <p:cNvPr id="10" name="Rechteck: abgerundete Ecken 9">
                  <a:extLst>
                    <a:ext uri="{FF2B5EF4-FFF2-40B4-BE49-F238E27FC236}">
                      <a16:creationId xmlns:a16="http://schemas.microsoft.com/office/drawing/2014/main" id="{F6BCC1B2-EB94-4D49-A583-97239A67C7B4}"/>
                    </a:ext>
                  </a:extLst>
                </p:cNvPr>
                <p:cNvSpPr/>
                <p:nvPr/>
              </p:nvSpPr>
              <p:spPr>
                <a:xfrm>
                  <a:off x="1709005" y="1961435"/>
                  <a:ext cx="800960" cy="118125"/>
                </a:xfrm>
                <a:prstGeom prst="roundRect">
                  <a:avLst>
                    <a:gd name="adj" fmla="val 45987"/>
                  </a:avLst>
                </a:prstGeom>
                <a:solidFill>
                  <a:srgbClr val="003063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  <p:sp>
              <p:nvSpPr>
                <p:cNvPr id="3" name="Rechteck: abgerundete Ecken 2">
                  <a:extLst>
                    <a:ext uri="{FF2B5EF4-FFF2-40B4-BE49-F238E27FC236}">
                      <a16:creationId xmlns:a16="http://schemas.microsoft.com/office/drawing/2014/main" id="{95C1448C-3688-4206-8EC2-ECFB2279647B}"/>
                    </a:ext>
                  </a:extLst>
                </p:cNvPr>
                <p:cNvSpPr/>
                <p:nvPr/>
              </p:nvSpPr>
              <p:spPr>
                <a:xfrm>
                  <a:off x="1552574" y="1962150"/>
                  <a:ext cx="1108075" cy="118125"/>
                </a:xfrm>
                <a:prstGeom prst="roundRect">
                  <a:avLst>
                    <a:gd name="adj" fmla="val 50000"/>
                  </a:avLst>
                </a:prstGeom>
                <a:noFill/>
                <a:ln w="12700">
                  <a:solidFill>
                    <a:srgbClr val="00306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</p:grpSp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688C27DA-3384-4455-BFFB-386A1C92F0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49108" y="2044556"/>
                <a:ext cx="189562" cy="189562"/>
              </a:xfrm>
              <a:prstGeom prst="rect">
                <a:avLst/>
              </a:prstGeom>
            </p:spPr>
          </p:pic>
          <p:pic>
            <p:nvPicPr>
              <p:cNvPr id="12" name="Grafik 11">
                <a:extLst>
                  <a:ext uri="{FF2B5EF4-FFF2-40B4-BE49-F238E27FC236}">
                    <a16:creationId xmlns:a16="http://schemas.microsoft.com/office/drawing/2014/main" id="{46DEF90B-E105-4267-B51A-AE4F7C31F2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060752" y="2040663"/>
                <a:ext cx="189562" cy="189562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619F12D8-B70A-4F0F-9386-F94346DFDF18}"/>
                </a:ext>
              </a:extLst>
            </p:cNvPr>
            <p:cNvSpPr txBox="1"/>
            <p:nvPr/>
          </p:nvSpPr>
          <p:spPr>
            <a:xfrm>
              <a:off x="551815" y="1835528"/>
              <a:ext cx="14847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chemeClr val="accent1"/>
                </a:buClr>
                <a:buSzPct val="150000"/>
              </a:pPr>
              <a:r>
                <a:rPr lang="de-DE" sz="1000" dirty="0">
                  <a:solidFill>
                    <a:srgbClr val="003063"/>
                  </a:solidFill>
                </a:rPr>
                <a:t>offen - standardisiert</a:t>
              </a:r>
              <a:endParaRPr lang="de-DE" sz="1000" dirty="0"/>
            </a:p>
          </p:txBody>
        </p: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063098AA-E0FD-4087-9465-7D06C3F8DD49}"/>
              </a:ext>
            </a:extLst>
          </p:cNvPr>
          <p:cNvGrpSpPr/>
          <p:nvPr/>
        </p:nvGrpSpPr>
        <p:grpSpPr>
          <a:xfrm>
            <a:off x="536741" y="3804918"/>
            <a:ext cx="1399292" cy="463422"/>
            <a:chOff x="2187010" y="1830666"/>
            <a:chExt cx="1399292" cy="463422"/>
          </a:xfrm>
        </p:grpSpPr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8352492D-2B40-4E67-9237-DD5D1CC77BE4}"/>
                </a:ext>
              </a:extLst>
            </p:cNvPr>
            <p:cNvGrpSpPr/>
            <p:nvPr/>
          </p:nvGrpSpPr>
          <p:grpSpPr>
            <a:xfrm>
              <a:off x="2229214" y="2106210"/>
              <a:ext cx="1321712" cy="187878"/>
              <a:chOff x="949108" y="2385005"/>
              <a:chExt cx="1321712" cy="187878"/>
            </a:xfrm>
          </p:grpSpPr>
          <p:grpSp>
            <p:nvGrpSpPr>
              <p:cNvPr id="14" name="Gruppieren 13">
                <a:extLst>
                  <a:ext uri="{FF2B5EF4-FFF2-40B4-BE49-F238E27FC236}">
                    <a16:creationId xmlns:a16="http://schemas.microsoft.com/office/drawing/2014/main" id="{217779A4-1F52-4ED8-AD46-AF197217D72B}"/>
                  </a:ext>
                </a:extLst>
              </p:cNvPr>
              <p:cNvGrpSpPr/>
              <p:nvPr/>
            </p:nvGrpSpPr>
            <p:grpSpPr>
              <a:xfrm>
                <a:off x="1190626" y="2427580"/>
                <a:ext cx="831848" cy="119781"/>
                <a:chOff x="1552574" y="1948648"/>
                <a:chExt cx="1108075" cy="119781"/>
              </a:xfrm>
            </p:grpSpPr>
            <p:sp>
              <p:nvSpPr>
                <p:cNvPr id="15" name="Rechteck: abgerundete Ecken 14">
                  <a:extLst>
                    <a:ext uri="{FF2B5EF4-FFF2-40B4-BE49-F238E27FC236}">
                      <a16:creationId xmlns:a16="http://schemas.microsoft.com/office/drawing/2014/main" id="{D848F50C-4C76-45B1-B945-631041494A09}"/>
                    </a:ext>
                  </a:extLst>
                </p:cNvPr>
                <p:cNvSpPr/>
                <p:nvPr/>
              </p:nvSpPr>
              <p:spPr>
                <a:xfrm>
                  <a:off x="1632267" y="1948648"/>
                  <a:ext cx="881455" cy="118125"/>
                </a:xfrm>
                <a:prstGeom prst="roundRect">
                  <a:avLst>
                    <a:gd name="adj" fmla="val 43004"/>
                  </a:avLst>
                </a:prstGeom>
                <a:solidFill>
                  <a:srgbClr val="003063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  <p:sp>
              <p:nvSpPr>
                <p:cNvPr id="16" name="Rechteck: abgerundete Ecken 15">
                  <a:extLst>
                    <a:ext uri="{FF2B5EF4-FFF2-40B4-BE49-F238E27FC236}">
                      <a16:creationId xmlns:a16="http://schemas.microsoft.com/office/drawing/2014/main" id="{EE3A8636-8088-4A4B-80EB-261DF19BAA15}"/>
                    </a:ext>
                  </a:extLst>
                </p:cNvPr>
                <p:cNvSpPr/>
                <p:nvPr/>
              </p:nvSpPr>
              <p:spPr>
                <a:xfrm>
                  <a:off x="1552574" y="1950304"/>
                  <a:ext cx="1108075" cy="118125"/>
                </a:xfrm>
                <a:prstGeom prst="roundRect">
                  <a:avLst>
                    <a:gd name="adj" fmla="val 50000"/>
                  </a:avLst>
                </a:prstGeom>
                <a:noFill/>
                <a:ln w="12700">
                  <a:solidFill>
                    <a:srgbClr val="00306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</p:grpSp>
          <p:pic>
            <p:nvPicPr>
              <p:cNvPr id="17" name="Grafik 16">
                <a:extLst>
                  <a:ext uri="{FF2B5EF4-FFF2-40B4-BE49-F238E27FC236}">
                    <a16:creationId xmlns:a16="http://schemas.microsoft.com/office/drawing/2014/main" id="{1C34BB30-4B59-4F9A-8C45-197D18D5B2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49108" y="2385005"/>
                <a:ext cx="186745" cy="186745"/>
              </a:xfrm>
              <a:prstGeom prst="rect">
                <a:avLst/>
              </a:prstGeom>
            </p:spPr>
          </p:pic>
          <p:pic>
            <p:nvPicPr>
              <p:cNvPr id="19" name="Grafik 18">
                <a:extLst>
                  <a:ext uri="{FF2B5EF4-FFF2-40B4-BE49-F238E27FC236}">
                    <a16:creationId xmlns:a16="http://schemas.microsoft.com/office/drawing/2014/main" id="{26BB69D7-80FD-41C8-87B9-3A7E414BF5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084074" y="2386137"/>
                <a:ext cx="186746" cy="186746"/>
              </a:xfrm>
              <a:prstGeom prst="rect">
                <a:avLst/>
              </a:prstGeom>
            </p:spPr>
          </p:pic>
        </p:grp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36F08A0C-D0C4-448A-A914-8EED074BCB8B}"/>
                </a:ext>
              </a:extLst>
            </p:cNvPr>
            <p:cNvSpPr txBox="1"/>
            <p:nvPr/>
          </p:nvSpPr>
          <p:spPr>
            <a:xfrm>
              <a:off x="2187010" y="1830666"/>
              <a:ext cx="13992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chemeClr val="accent1"/>
                </a:buClr>
                <a:buSzPct val="150000"/>
              </a:pPr>
              <a:r>
                <a:rPr lang="de-DE" sz="1000" dirty="0">
                  <a:solidFill>
                    <a:srgbClr val="003063"/>
                  </a:solidFill>
                </a:rPr>
                <a:t>formativ - summativ</a:t>
              </a:r>
              <a:endParaRPr lang="de-DE" sz="1000" dirty="0"/>
            </a:p>
          </p:txBody>
        </p: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E693B2EB-3DDD-452E-AB27-C63B58914F83}"/>
              </a:ext>
            </a:extLst>
          </p:cNvPr>
          <p:cNvGrpSpPr/>
          <p:nvPr/>
        </p:nvGrpSpPr>
        <p:grpSpPr>
          <a:xfrm>
            <a:off x="5374126" y="3797762"/>
            <a:ext cx="1399292" cy="463869"/>
            <a:chOff x="5378468" y="1835038"/>
            <a:chExt cx="1399292" cy="463869"/>
          </a:xfrm>
        </p:grpSpPr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E82EB965-675F-414E-9E4F-0F3F717493D1}"/>
                </a:ext>
              </a:extLst>
            </p:cNvPr>
            <p:cNvGrpSpPr/>
            <p:nvPr/>
          </p:nvGrpSpPr>
          <p:grpSpPr>
            <a:xfrm>
              <a:off x="5407940" y="2097138"/>
              <a:ext cx="1333487" cy="201769"/>
              <a:chOff x="936376" y="3117900"/>
              <a:chExt cx="1333487" cy="201769"/>
            </a:xfrm>
          </p:grpSpPr>
          <p:grpSp>
            <p:nvGrpSpPr>
              <p:cNvPr id="28" name="Gruppieren 27">
                <a:extLst>
                  <a:ext uri="{FF2B5EF4-FFF2-40B4-BE49-F238E27FC236}">
                    <a16:creationId xmlns:a16="http://schemas.microsoft.com/office/drawing/2014/main" id="{5D5851EE-F9A2-4572-B50F-165A331B17F2}"/>
                  </a:ext>
                </a:extLst>
              </p:cNvPr>
              <p:cNvGrpSpPr/>
              <p:nvPr/>
            </p:nvGrpSpPr>
            <p:grpSpPr>
              <a:xfrm>
                <a:off x="1190626" y="3157144"/>
                <a:ext cx="831848" cy="118125"/>
                <a:chOff x="1552574" y="1962150"/>
                <a:chExt cx="1108075" cy="118125"/>
              </a:xfrm>
            </p:grpSpPr>
            <p:sp>
              <p:nvSpPr>
                <p:cNvPr id="29" name="Rechteck: abgerundete Ecken 28">
                  <a:extLst>
                    <a:ext uri="{FF2B5EF4-FFF2-40B4-BE49-F238E27FC236}">
                      <a16:creationId xmlns:a16="http://schemas.microsoft.com/office/drawing/2014/main" id="{984E34A4-C3CA-496E-931E-18B9CC9171E4}"/>
                    </a:ext>
                  </a:extLst>
                </p:cNvPr>
                <p:cNvSpPr/>
                <p:nvPr/>
              </p:nvSpPr>
              <p:spPr>
                <a:xfrm>
                  <a:off x="1705229" y="1962150"/>
                  <a:ext cx="490978" cy="118125"/>
                </a:xfrm>
                <a:prstGeom prst="roundRect">
                  <a:avLst>
                    <a:gd name="adj" fmla="val 40317"/>
                  </a:avLst>
                </a:prstGeom>
                <a:solidFill>
                  <a:srgbClr val="003063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  <p:sp>
              <p:nvSpPr>
                <p:cNvPr id="30" name="Rechteck: abgerundete Ecken 29">
                  <a:extLst>
                    <a:ext uri="{FF2B5EF4-FFF2-40B4-BE49-F238E27FC236}">
                      <a16:creationId xmlns:a16="http://schemas.microsoft.com/office/drawing/2014/main" id="{5AFA98CC-5144-4621-8FE7-9B56BF56FDCB}"/>
                    </a:ext>
                  </a:extLst>
                </p:cNvPr>
                <p:cNvSpPr/>
                <p:nvPr/>
              </p:nvSpPr>
              <p:spPr>
                <a:xfrm>
                  <a:off x="1552574" y="1962150"/>
                  <a:ext cx="1108075" cy="118125"/>
                </a:xfrm>
                <a:prstGeom prst="roundRect">
                  <a:avLst>
                    <a:gd name="adj" fmla="val 50000"/>
                  </a:avLst>
                </a:prstGeom>
                <a:noFill/>
                <a:ln w="12700">
                  <a:solidFill>
                    <a:srgbClr val="00306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</p:grpSp>
          <p:pic>
            <p:nvPicPr>
              <p:cNvPr id="32" name="Grafik 31">
                <a:extLst>
                  <a:ext uri="{FF2B5EF4-FFF2-40B4-BE49-F238E27FC236}">
                    <a16:creationId xmlns:a16="http://schemas.microsoft.com/office/drawing/2014/main" id="{3BCBDC8F-85E1-4345-8CBF-6ABBCB0AFF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36376" y="3117900"/>
                <a:ext cx="196950" cy="196950"/>
              </a:xfrm>
              <a:prstGeom prst="rect">
                <a:avLst/>
              </a:prstGeom>
            </p:spPr>
          </p:pic>
          <p:pic>
            <p:nvPicPr>
              <p:cNvPr id="34" name="Grafik 33">
                <a:extLst>
                  <a:ext uri="{FF2B5EF4-FFF2-40B4-BE49-F238E27FC236}">
                    <a16:creationId xmlns:a16="http://schemas.microsoft.com/office/drawing/2014/main" id="{91A80962-8CE0-4A43-BB66-7C8CA6CCD2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flipV="1">
                <a:off x="2072913" y="3122719"/>
                <a:ext cx="196950" cy="196950"/>
              </a:xfrm>
              <a:prstGeom prst="rect">
                <a:avLst/>
              </a:prstGeom>
            </p:spPr>
          </p:pic>
        </p:grp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DCF679B2-E67E-4E9A-A8D5-56B09FFEA654}"/>
                </a:ext>
              </a:extLst>
            </p:cNvPr>
            <p:cNvSpPr txBox="1"/>
            <p:nvPr/>
          </p:nvSpPr>
          <p:spPr>
            <a:xfrm>
              <a:off x="5378468" y="1835038"/>
              <a:ext cx="13992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chemeClr val="accent1"/>
                </a:buClr>
                <a:buSzPct val="150000"/>
              </a:pPr>
              <a:r>
                <a:rPr lang="de-DE" sz="1000" dirty="0">
                  <a:solidFill>
                    <a:srgbClr val="003063"/>
                  </a:solidFill>
                </a:rPr>
                <a:t>schnell - aufwändig</a:t>
              </a:r>
              <a:endParaRPr lang="de-DE" sz="1000" dirty="0"/>
            </a:p>
          </p:txBody>
        </p:sp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9ED7C19D-98A6-4AD5-88DE-E9C93C029184}"/>
              </a:ext>
            </a:extLst>
          </p:cNvPr>
          <p:cNvGrpSpPr/>
          <p:nvPr/>
        </p:nvGrpSpPr>
        <p:grpSpPr>
          <a:xfrm>
            <a:off x="6963243" y="3797762"/>
            <a:ext cx="1484790" cy="481149"/>
            <a:chOff x="6910921" y="1835038"/>
            <a:chExt cx="1484790" cy="481149"/>
          </a:xfrm>
        </p:grpSpPr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299FBFA0-2F39-4FF2-AD5D-4807A5D8DB29}"/>
                </a:ext>
              </a:extLst>
            </p:cNvPr>
            <p:cNvGrpSpPr/>
            <p:nvPr/>
          </p:nvGrpSpPr>
          <p:grpSpPr>
            <a:xfrm>
              <a:off x="7007284" y="2112161"/>
              <a:ext cx="1309345" cy="204026"/>
              <a:chOff x="960518" y="3475843"/>
              <a:chExt cx="1309345" cy="204026"/>
            </a:xfrm>
          </p:grpSpPr>
          <p:pic>
            <p:nvPicPr>
              <p:cNvPr id="36" name="Grafik 35">
                <a:extLst>
                  <a:ext uri="{FF2B5EF4-FFF2-40B4-BE49-F238E27FC236}">
                    <a16:creationId xmlns:a16="http://schemas.microsoft.com/office/drawing/2014/main" id="{85B77E11-1135-4250-BC67-A230746C54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60518" y="3477471"/>
                <a:ext cx="186745" cy="186745"/>
              </a:xfrm>
              <a:prstGeom prst="rect">
                <a:avLst/>
              </a:prstGeom>
            </p:spPr>
          </p:pic>
          <p:grpSp>
            <p:nvGrpSpPr>
              <p:cNvPr id="37" name="Gruppieren 36">
                <a:extLst>
                  <a:ext uri="{FF2B5EF4-FFF2-40B4-BE49-F238E27FC236}">
                    <a16:creationId xmlns:a16="http://schemas.microsoft.com/office/drawing/2014/main" id="{FC2139F9-4E47-403E-BCD4-C91CD437A330}"/>
                  </a:ext>
                </a:extLst>
              </p:cNvPr>
              <p:cNvGrpSpPr/>
              <p:nvPr/>
            </p:nvGrpSpPr>
            <p:grpSpPr>
              <a:xfrm>
                <a:off x="1190626" y="3514740"/>
                <a:ext cx="831848" cy="118125"/>
                <a:chOff x="1552574" y="1962150"/>
                <a:chExt cx="1108075" cy="118125"/>
              </a:xfrm>
            </p:grpSpPr>
            <p:sp>
              <p:nvSpPr>
                <p:cNvPr id="38" name="Rechteck: abgerundete Ecken 37">
                  <a:extLst>
                    <a:ext uri="{FF2B5EF4-FFF2-40B4-BE49-F238E27FC236}">
                      <a16:creationId xmlns:a16="http://schemas.microsoft.com/office/drawing/2014/main" id="{BDEC90B9-9286-40CC-A0B5-C21E670C5255}"/>
                    </a:ext>
                  </a:extLst>
                </p:cNvPr>
                <p:cNvSpPr/>
                <p:nvPr/>
              </p:nvSpPr>
              <p:spPr>
                <a:xfrm>
                  <a:off x="2101736" y="1962150"/>
                  <a:ext cx="351756" cy="118125"/>
                </a:xfrm>
                <a:prstGeom prst="roundRect">
                  <a:avLst>
                    <a:gd name="adj" fmla="val 40317"/>
                  </a:avLst>
                </a:prstGeom>
                <a:solidFill>
                  <a:srgbClr val="003063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  <p:sp>
              <p:nvSpPr>
                <p:cNvPr id="39" name="Rechteck: abgerundete Ecken 38">
                  <a:extLst>
                    <a:ext uri="{FF2B5EF4-FFF2-40B4-BE49-F238E27FC236}">
                      <a16:creationId xmlns:a16="http://schemas.microsoft.com/office/drawing/2014/main" id="{FA77EAA2-21EF-4D7A-9115-0167B4F3424C}"/>
                    </a:ext>
                  </a:extLst>
                </p:cNvPr>
                <p:cNvSpPr/>
                <p:nvPr/>
              </p:nvSpPr>
              <p:spPr>
                <a:xfrm>
                  <a:off x="1552574" y="1962150"/>
                  <a:ext cx="1108075" cy="118125"/>
                </a:xfrm>
                <a:prstGeom prst="roundRect">
                  <a:avLst>
                    <a:gd name="adj" fmla="val 50000"/>
                  </a:avLst>
                </a:prstGeom>
                <a:noFill/>
                <a:ln w="12700">
                  <a:solidFill>
                    <a:srgbClr val="00306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</p:grpSp>
          <p:pic>
            <p:nvPicPr>
              <p:cNvPr id="41" name="Grafik 40">
                <a:extLst>
                  <a:ext uri="{FF2B5EF4-FFF2-40B4-BE49-F238E27FC236}">
                    <a16:creationId xmlns:a16="http://schemas.microsoft.com/office/drawing/2014/main" id="{93E06B12-75FF-41E9-B23B-DC6BEE1C94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065837" y="3475843"/>
                <a:ext cx="204026" cy="204026"/>
              </a:xfrm>
              <a:prstGeom prst="rect">
                <a:avLst/>
              </a:prstGeom>
            </p:spPr>
          </p:pic>
        </p:grp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9BE46452-3F24-4C3C-8065-7DA5DDE9F9A2}"/>
                </a:ext>
              </a:extLst>
            </p:cNvPr>
            <p:cNvSpPr txBox="1"/>
            <p:nvPr/>
          </p:nvSpPr>
          <p:spPr>
            <a:xfrm>
              <a:off x="6910921" y="1835038"/>
              <a:ext cx="14847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chemeClr val="accent1"/>
                </a:buClr>
                <a:buSzPct val="150000"/>
              </a:pPr>
              <a:r>
                <a:rPr lang="de-DE" sz="1000" dirty="0">
                  <a:solidFill>
                    <a:srgbClr val="003063"/>
                  </a:solidFill>
                </a:rPr>
                <a:t>unbekannt - etabliert</a:t>
              </a:r>
              <a:endParaRPr lang="de-DE" sz="1000" dirty="0"/>
            </a:p>
          </p:txBody>
        </p:sp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3F65B448-E16C-48B9-8CFA-CCBA00E4B989}"/>
              </a:ext>
            </a:extLst>
          </p:cNvPr>
          <p:cNvGrpSpPr/>
          <p:nvPr/>
        </p:nvGrpSpPr>
        <p:grpSpPr>
          <a:xfrm>
            <a:off x="3783181" y="3787744"/>
            <a:ext cx="1399292" cy="472457"/>
            <a:chOff x="3762149" y="1830666"/>
            <a:chExt cx="1399292" cy="472457"/>
          </a:xfrm>
        </p:grpSpPr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E8BFE680-BDD0-40F5-8BDF-F9C166684BE5}"/>
                </a:ext>
              </a:extLst>
            </p:cNvPr>
            <p:cNvGrpSpPr/>
            <p:nvPr/>
          </p:nvGrpSpPr>
          <p:grpSpPr>
            <a:xfrm>
              <a:off x="3762149" y="1830666"/>
              <a:ext cx="1399292" cy="472457"/>
              <a:chOff x="3791438" y="1830666"/>
              <a:chExt cx="1399292" cy="472457"/>
            </a:xfrm>
          </p:grpSpPr>
          <p:grpSp>
            <p:nvGrpSpPr>
              <p:cNvPr id="44" name="Gruppieren 43">
                <a:extLst>
                  <a:ext uri="{FF2B5EF4-FFF2-40B4-BE49-F238E27FC236}">
                    <a16:creationId xmlns:a16="http://schemas.microsoft.com/office/drawing/2014/main" id="{3A74EAD7-896C-4742-8189-D9A029D0B19C}"/>
                  </a:ext>
                </a:extLst>
              </p:cNvPr>
              <p:cNvGrpSpPr/>
              <p:nvPr/>
            </p:nvGrpSpPr>
            <p:grpSpPr>
              <a:xfrm>
                <a:off x="3833763" y="2116378"/>
                <a:ext cx="1066295" cy="186745"/>
                <a:chOff x="956179" y="2764131"/>
                <a:chExt cx="1066295" cy="186745"/>
              </a:xfrm>
            </p:grpSpPr>
            <p:pic>
              <p:nvPicPr>
                <p:cNvPr id="22" name="Grafik 21">
                  <a:extLst>
                    <a:ext uri="{FF2B5EF4-FFF2-40B4-BE49-F238E27FC236}">
                      <a16:creationId xmlns:a16="http://schemas.microsoft.com/office/drawing/2014/main" id="{70BF66CE-146F-4C09-9623-A23C1D77EF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956179" y="2764131"/>
                  <a:ext cx="186745" cy="186745"/>
                </a:xfrm>
                <a:prstGeom prst="rect">
                  <a:avLst/>
                </a:prstGeom>
              </p:spPr>
            </p:pic>
            <p:grpSp>
              <p:nvGrpSpPr>
                <p:cNvPr id="23" name="Gruppieren 22">
                  <a:extLst>
                    <a:ext uri="{FF2B5EF4-FFF2-40B4-BE49-F238E27FC236}">
                      <a16:creationId xmlns:a16="http://schemas.microsoft.com/office/drawing/2014/main" id="{B62DF404-7E6F-4852-A894-A054BC111D5A}"/>
                    </a:ext>
                  </a:extLst>
                </p:cNvPr>
                <p:cNvGrpSpPr/>
                <p:nvPr/>
              </p:nvGrpSpPr>
              <p:grpSpPr>
                <a:xfrm>
                  <a:off x="1190626" y="2798440"/>
                  <a:ext cx="831848" cy="118127"/>
                  <a:chOff x="1552574" y="1962148"/>
                  <a:chExt cx="1108075" cy="118127"/>
                </a:xfrm>
              </p:grpSpPr>
              <p:sp>
                <p:nvSpPr>
                  <p:cNvPr id="24" name="Rechteck: abgerundete Ecken 23">
                    <a:extLst>
                      <a:ext uri="{FF2B5EF4-FFF2-40B4-BE49-F238E27FC236}">
                        <a16:creationId xmlns:a16="http://schemas.microsoft.com/office/drawing/2014/main" id="{D880DB69-9590-49B7-9D0C-9C0656CD51F4}"/>
                      </a:ext>
                    </a:extLst>
                  </p:cNvPr>
                  <p:cNvSpPr/>
                  <p:nvPr/>
                </p:nvSpPr>
                <p:spPr>
                  <a:xfrm>
                    <a:off x="1714672" y="1962148"/>
                    <a:ext cx="404124" cy="118125"/>
                  </a:xfrm>
                  <a:prstGeom prst="roundRect">
                    <a:avLst>
                      <a:gd name="adj" fmla="val 40317"/>
                    </a:avLst>
                  </a:prstGeom>
                  <a:solidFill>
                    <a:srgbClr val="003063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270000" indent="-270000" algn="ctr">
                      <a:spcBef>
                        <a:spcPts val="400"/>
                      </a:spcBef>
                      <a:buClr>
                        <a:schemeClr val="bg1"/>
                      </a:buClr>
                      <a:buSzPct val="150000"/>
                      <a:buFont typeface="Arial" pitchFamily="34" charset="0"/>
                      <a:buChar char="•"/>
                    </a:pPr>
                    <a:endParaRPr lang="de-DE" dirty="0" err="1"/>
                  </a:p>
                </p:txBody>
              </p:sp>
              <p:sp>
                <p:nvSpPr>
                  <p:cNvPr id="25" name="Rechteck: abgerundete Ecken 24">
                    <a:extLst>
                      <a:ext uri="{FF2B5EF4-FFF2-40B4-BE49-F238E27FC236}">
                        <a16:creationId xmlns:a16="http://schemas.microsoft.com/office/drawing/2014/main" id="{CCDEE39F-4F47-4773-A4E1-8ADB19500465}"/>
                      </a:ext>
                    </a:extLst>
                  </p:cNvPr>
                  <p:cNvSpPr/>
                  <p:nvPr/>
                </p:nvSpPr>
                <p:spPr>
                  <a:xfrm>
                    <a:off x="1552574" y="1962150"/>
                    <a:ext cx="1108075" cy="118125"/>
                  </a:xfrm>
                  <a:prstGeom prst="roundRect">
                    <a:avLst>
                      <a:gd name="adj" fmla="val 50000"/>
                    </a:avLst>
                  </a:prstGeom>
                  <a:noFill/>
                  <a:ln w="12700">
                    <a:solidFill>
                      <a:srgbClr val="00306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270000" indent="-270000" algn="ctr">
                      <a:spcBef>
                        <a:spcPts val="400"/>
                      </a:spcBef>
                      <a:buClr>
                        <a:schemeClr val="bg1"/>
                      </a:buClr>
                      <a:buSzPct val="150000"/>
                      <a:buFont typeface="Arial" pitchFamily="34" charset="0"/>
                      <a:buChar char="•"/>
                    </a:pPr>
                    <a:endParaRPr lang="de-DE" dirty="0" err="1"/>
                  </a:p>
                </p:txBody>
              </p:sp>
            </p:grpSp>
          </p:grpSp>
          <p:sp>
            <p:nvSpPr>
              <p:cNvPr id="50" name="Textfeld 49">
                <a:extLst>
                  <a:ext uri="{FF2B5EF4-FFF2-40B4-BE49-F238E27FC236}">
                    <a16:creationId xmlns:a16="http://schemas.microsoft.com/office/drawing/2014/main" id="{EC5D0AC0-13B6-46C1-BCF8-F2540D0FD880}"/>
                  </a:ext>
                </a:extLst>
              </p:cNvPr>
              <p:cNvSpPr txBox="1"/>
              <p:nvPr/>
            </p:nvSpPr>
            <p:spPr>
              <a:xfrm>
                <a:off x="3791438" y="1830666"/>
                <a:ext cx="139929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400"/>
                  </a:spcBef>
                  <a:buClr>
                    <a:schemeClr val="accent1"/>
                  </a:buClr>
                  <a:buSzPct val="150000"/>
                </a:pPr>
                <a:r>
                  <a:rPr lang="de-DE" sz="1000" dirty="0">
                    <a:solidFill>
                      <a:srgbClr val="003063"/>
                    </a:solidFill>
                  </a:rPr>
                  <a:t>einfach - schwierig</a:t>
                </a:r>
                <a:endParaRPr lang="de-DE" sz="1000" dirty="0"/>
              </a:p>
            </p:txBody>
          </p:sp>
        </p:grpSp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3A52F274-9814-4817-97A6-3E7D1DC35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929824" y="2116378"/>
              <a:ext cx="186745" cy="186745"/>
            </a:xfrm>
            <a:prstGeom prst="rect">
              <a:avLst/>
            </a:prstGeom>
          </p:spPr>
        </p:pic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464DF7D3-E5A4-49C6-8684-78718456B3BD}"/>
              </a:ext>
            </a:extLst>
          </p:cNvPr>
          <p:cNvSpPr txBox="1"/>
          <p:nvPr/>
        </p:nvSpPr>
        <p:spPr>
          <a:xfrm>
            <a:off x="358775" y="920805"/>
            <a:ext cx="8089258" cy="25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600" b="1" dirty="0">
                <a:solidFill>
                  <a:srgbClr val="003063"/>
                </a:solidFill>
              </a:rPr>
              <a:t>Idee</a:t>
            </a:r>
          </a:p>
          <a:p>
            <a:pPr marL="285750" indent="-285750">
              <a:spcBef>
                <a:spcPts val="400"/>
              </a:spcBef>
              <a:buClr>
                <a:srgbClr val="E10019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3063"/>
                </a:solidFill>
              </a:rPr>
              <a:t>Ergebnisse einer kurzen Umfrage direkt mit Befragten diskutieren</a:t>
            </a:r>
          </a:p>
          <a:p>
            <a:pPr marL="285750" indent="-285750">
              <a:spcBef>
                <a:spcPts val="400"/>
              </a:spcBef>
              <a:buClr>
                <a:srgbClr val="E10019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3063"/>
                </a:solidFill>
              </a:rPr>
              <a:t>Kombination zweier Methoden als gegenseitige Ergänzung</a:t>
            </a:r>
          </a:p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600" b="1" dirty="0">
                <a:solidFill>
                  <a:srgbClr val="003063"/>
                </a:solidFill>
              </a:rPr>
              <a:t>Vorgehen</a:t>
            </a:r>
          </a:p>
          <a:p>
            <a:pPr marL="285750" indent="-285750">
              <a:spcBef>
                <a:spcPts val="400"/>
              </a:spcBef>
              <a:buClr>
                <a:srgbClr val="E10019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3063"/>
                </a:solidFill>
              </a:rPr>
              <a:t>Thema eingrenzen, Fragen formulieren &amp; (Online-)Fragebogen erstellen, Befragung durchführen</a:t>
            </a:r>
          </a:p>
          <a:p>
            <a:pPr marL="285750" indent="-285750">
              <a:spcBef>
                <a:spcPts val="400"/>
              </a:spcBef>
              <a:buClr>
                <a:srgbClr val="E10019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3063"/>
                </a:solidFill>
              </a:rPr>
              <a:t>Ergebnisse direkt präsentieren und moderiert diskutieren</a:t>
            </a:r>
            <a:endParaRPr lang="de-DE" sz="1600" dirty="0">
              <a:solidFill>
                <a:srgbClr val="003063"/>
              </a:solidFill>
            </a:endParaRPr>
          </a:p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600" b="1" dirty="0">
                <a:solidFill>
                  <a:srgbClr val="003063"/>
                </a:solidFill>
              </a:rPr>
              <a:t>Nutzen</a:t>
            </a:r>
          </a:p>
          <a:p>
            <a:pPr marL="285750" indent="-285750">
              <a:spcBef>
                <a:spcPts val="400"/>
              </a:spcBef>
              <a:buClr>
                <a:srgbClr val="E10019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3063"/>
                </a:solidFill>
              </a:rPr>
              <a:t>Überblick durch Fragebogen erlangen und direkt Hintergründe durch Diskussion erfahren</a:t>
            </a:r>
          </a:p>
          <a:p>
            <a:pPr marL="285750" indent="-285750">
              <a:spcBef>
                <a:spcPts val="400"/>
              </a:spcBef>
              <a:buClr>
                <a:srgbClr val="E10019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3063"/>
                </a:solidFill>
              </a:rPr>
              <a:t>Partizipation der (kritischen) Kolleg*innen</a:t>
            </a:r>
            <a:endParaRPr lang="de-DE" sz="1600" dirty="0">
              <a:solidFill>
                <a:srgbClr val="003063"/>
              </a:solidFill>
            </a:endParaRPr>
          </a:p>
        </p:txBody>
      </p:sp>
      <p:pic>
        <p:nvPicPr>
          <p:cNvPr id="57" name="Grafik 56">
            <a:extLst>
              <a:ext uri="{FF2B5EF4-FFF2-40B4-BE49-F238E27FC236}">
                <a16:creationId xmlns:a16="http://schemas.microsoft.com/office/drawing/2014/main" id="{2C9A92B9-285C-4450-A659-052522ECEFFE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E1001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3181" y="162698"/>
            <a:ext cx="432000" cy="432000"/>
          </a:xfrm>
          <a:prstGeom prst="rect">
            <a:avLst/>
          </a:prstGeom>
        </p:spPr>
      </p:pic>
      <p:sp>
        <p:nvSpPr>
          <p:cNvPr id="60" name="Rechteck: abgerundete Ecken 59">
            <a:extLst>
              <a:ext uri="{FF2B5EF4-FFF2-40B4-BE49-F238E27FC236}">
                <a16:creationId xmlns:a16="http://schemas.microsoft.com/office/drawing/2014/main" id="{F7525D89-0A72-41D4-9CD2-E7A088F90239}"/>
              </a:ext>
            </a:extLst>
          </p:cNvPr>
          <p:cNvSpPr/>
          <p:nvPr/>
        </p:nvSpPr>
        <p:spPr>
          <a:xfrm>
            <a:off x="6266881" y="258369"/>
            <a:ext cx="2354605" cy="1660520"/>
          </a:xfrm>
          <a:prstGeom prst="roundRect">
            <a:avLst/>
          </a:prstGeom>
          <a:solidFill>
            <a:srgbClr val="F5F5F5"/>
          </a:solidFill>
          <a:ln w="9525">
            <a:solidFill>
              <a:srgbClr val="0030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400"/>
              </a:spcBef>
              <a:buClr>
                <a:schemeClr val="bg1"/>
              </a:buClr>
              <a:buSzPct val="150000"/>
            </a:pPr>
            <a:r>
              <a:rPr lang="de-DE" dirty="0">
                <a:solidFill>
                  <a:srgbClr val="003063"/>
                </a:solidFill>
              </a:rPr>
              <a:t> Beispiel</a:t>
            </a:r>
          </a:p>
          <a:p>
            <a:pPr algn="ctr">
              <a:spcBef>
                <a:spcPts val="400"/>
              </a:spcBef>
              <a:buClr>
                <a:schemeClr val="bg1"/>
              </a:buClr>
              <a:buSzPct val="150000"/>
            </a:pPr>
            <a:r>
              <a:rPr lang="de-DE" sz="300" dirty="0">
                <a:solidFill>
                  <a:srgbClr val="003063"/>
                </a:solidFill>
              </a:rPr>
              <a:t>   </a:t>
            </a:r>
            <a:br>
              <a:rPr lang="de-DE" sz="1050" dirty="0">
                <a:solidFill>
                  <a:srgbClr val="003063"/>
                </a:solidFill>
              </a:rPr>
            </a:br>
            <a:r>
              <a:rPr lang="de-DE" sz="1050" dirty="0">
                <a:solidFill>
                  <a:srgbClr val="003063"/>
                </a:solidFill>
              </a:rPr>
              <a:t>„</a:t>
            </a:r>
            <a:r>
              <a:rPr lang="de-DE" sz="1050" i="1" dirty="0">
                <a:solidFill>
                  <a:srgbClr val="003063"/>
                </a:solidFill>
              </a:rPr>
              <a:t>Über einen Fragebogen eine allgemeine Einschätzung zur Einführung eines Schülerfeedbackkonzepts erhalten und die Ergebnisse direkt im Kollegium diskutieren.“</a:t>
            </a:r>
          </a:p>
        </p:txBody>
      </p:sp>
      <p:pic>
        <p:nvPicPr>
          <p:cNvPr id="61" name="Grafik 60">
            <a:extLst>
              <a:ext uri="{FF2B5EF4-FFF2-40B4-BE49-F238E27FC236}">
                <a16:creationId xmlns:a16="http://schemas.microsoft.com/office/drawing/2014/main" id="{41C22EC7-B595-424D-9C21-A1E770B6F6C0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48834" y="318974"/>
            <a:ext cx="432001" cy="441559"/>
          </a:xfrm>
          <a:prstGeom prst="rect">
            <a:avLst/>
          </a:prstGeom>
        </p:spPr>
      </p:pic>
      <p:sp>
        <p:nvSpPr>
          <p:cNvPr id="62" name="Fußzeilenplatzhalter 2">
            <a:extLst>
              <a:ext uri="{FF2B5EF4-FFF2-40B4-BE49-F238E27FC236}">
                <a16:creationId xmlns:a16="http://schemas.microsoft.com/office/drawing/2014/main" id="{8E60941A-4A80-4431-A2ED-0AB767BE9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3139" y="4667572"/>
            <a:ext cx="1747637" cy="218473"/>
          </a:xfrm>
        </p:spPr>
        <p:txBody>
          <a:bodyPr/>
          <a:lstStyle/>
          <a:p>
            <a:r>
              <a:rPr lang="de-DE" dirty="0">
                <a:solidFill>
                  <a:srgbClr val="003063"/>
                </a:solidFill>
              </a:rPr>
              <a:t> Überblick Evaluationsmethoden</a:t>
            </a:r>
          </a:p>
        </p:txBody>
      </p:sp>
    </p:spTree>
    <p:extLst>
      <p:ext uri="{BB962C8B-B14F-4D97-AF65-F5344CB8AC3E}">
        <p14:creationId xmlns:p14="http://schemas.microsoft.com/office/powerpoint/2010/main" val="3814480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79134"/>
            <a:ext cx="8529485" cy="360099"/>
          </a:xfrm>
        </p:spPr>
        <p:txBody>
          <a:bodyPr/>
          <a:lstStyle/>
          <a:p>
            <a:r>
              <a:rPr lang="de-DE" dirty="0"/>
              <a:t>Weitere (kreative) Verfahren</a:t>
            </a:r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402DF2B6-5237-467F-83EC-0A9376A46A97}"/>
              </a:ext>
            </a:extLst>
          </p:cNvPr>
          <p:cNvGrpSpPr/>
          <p:nvPr/>
        </p:nvGrpSpPr>
        <p:grpSpPr>
          <a:xfrm>
            <a:off x="2125569" y="3799963"/>
            <a:ext cx="1484790" cy="468377"/>
            <a:chOff x="551815" y="1835528"/>
            <a:chExt cx="1484790" cy="468377"/>
          </a:xfrm>
        </p:grpSpPr>
        <p:grpSp>
          <p:nvGrpSpPr>
            <p:cNvPr id="42" name="Gruppieren 41">
              <a:extLst>
                <a:ext uri="{FF2B5EF4-FFF2-40B4-BE49-F238E27FC236}">
                  <a16:creationId xmlns:a16="http://schemas.microsoft.com/office/drawing/2014/main" id="{DE4A2B58-ABEE-4DFD-ADA2-4659F7F3BC3E}"/>
                </a:ext>
              </a:extLst>
            </p:cNvPr>
            <p:cNvGrpSpPr/>
            <p:nvPr/>
          </p:nvGrpSpPr>
          <p:grpSpPr>
            <a:xfrm>
              <a:off x="636768" y="2110450"/>
              <a:ext cx="1301206" cy="193455"/>
              <a:chOff x="949108" y="2040663"/>
              <a:chExt cx="1301206" cy="193455"/>
            </a:xfrm>
          </p:grpSpPr>
          <p:grpSp>
            <p:nvGrpSpPr>
              <p:cNvPr id="4" name="Gruppieren 3">
                <a:extLst>
                  <a:ext uri="{FF2B5EF4-FFF2-40B4-BE49-F238E27FC236}">
                    <a16:creationId xmlns:a16="http://schemas.microsoft.com/office/drawing/2014/main" id="{F3561FE0-8FA2-448D-AEAB-4FFF36F55593}"/>
                  </a:ext>
                </a:extLst>
              </p:cNvPr>
              <p:cNvGrpSpPr/>
              <p:nvPr/>
            </p:nvGrpSpPr>
            <p:grpSpPr>
              <a:xfrm>
                <a:off x="1190626" y="2080275"/>
                <a:ext cx="831848" cy="118125"/>
                <a:chOff x="1552574" y="1962150"/>
                <a:chExt cx="1108075" cy="118125"/>
              </a:xfrm>
            </p:grpSpPr>
            <p:sp>
              <p:nvSpPr>
                <p:cNvPr id="10" name="Rechteck: abgerundete Ecken 9">
                  <a:extLst>
                    <a:ext uri="{FF2B5EF4-FFF2-40B4-BE49-F238E27FC236}">
                      <a16:creationId xmlns:a16="http://schemas.microsoft.com/office/drawing/2014/main" id="{F6BCC1B2-EB94-4D49-A583-97239A67C7B4}"/>
                    </a:ext>
                  </a:extLst>
                </p:cNvPr>
                <p:cNvSpPr/>
                <p:nvPr/>
              </p:nvSpPr>
              <p:spPr>
                <a:xfrm>
                  <a:off x="1552574" y="1962150"/>
                  <a:ext cx="551309" cy="118125"/>
                </a:xfrm>
                <a:prstGeom prst="roundRect">
                  <a:avLst>
                    <a:gd name="adj" fmla="val 45987"/>
                  </a:avLst>
                </a:prstGeom>
                <a:solidFill>
                  <a:srgbClr val="003063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  <p:sp>
              <p:nvSpPr>
                <p:cNvPr id="3" name="Rechteck: abgerundete Ecken 2">
                  <a:extLst>
                    <a:ext uri="{FF2B5EF4-FFF2-40B4-BE49-F238E27FC236}">
                      <a16:creationId xmlns:a16="http://schemas.microsoft.com/office/drawing/2014/main" id="{95C1448C-3688-4206-8EC2-ECFB2279647B}"/>
                    </a:ext>
                  </a:extLst>
                </p:cNvPr>
                <p:cNvSpPr/>
                <p:nvPr/>
              </p:nvSpPr>
              <p:spPr>
                <a:xfrm>
                  <a:off x="1552574" y="1962150"/>
                  <a:ext cx="1108075" cy="118125"/>
                </a:xfrm>
                <a:prstGeom prst="roundRect">
                  <a:avLst>
                    <a:gd name="adj" fmla="val 50000"/>
                  </a:avLst>
                </a:prstGeom>
                <a:noFill/>
                <a:ln w="12700">
                  <a:solidFill>
                    <a:srgbClr val="00306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</p:grpSp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688C27DA-3384-4455-BFFB-386A1C92F0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49108" y="2044556"/>
                <a:ext cx="189562" cy="189562"/>
              </a:xfrm>
              <a:prstGeom prst="rect">
                <a:avLst/>
              </a:prstGeom>
            </p:spPr>
          </p:pic>
          <p:pic>
            <p:nvPicPr>
              <p:cNvPr id="12" name="Grafik 11">
                <a:extLst>
                  <a:ext uri="{FF2B5EF4-FFF2-40B4-BE49-F238E27FC236}">
                    <a16:creationId xmlns:a16="http://schemas.microsoft.com/office/drawing/2014/main" id="{46DEF90B-E105-4267-B51A-AE4F7C31F2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060752" y="2040663"/>
                <a:ext cx="189562" cy="189562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619F12D8-B70A-4F0F-9386-F94346DFDF18}"/>
                </a:ext>
              </a:extLst>
            </p:cNvPr>
            <p:cNvSpPr txBox="1"/>
            <p:nvPr/>
          </p:nvSpPr>
          <p:spPr>
            <a:xfrm>
              <a:off x="551815" y="1835528"/>
              <a:ext cx="14847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chemeClr val="accent1"/>
                </a:buClr>
                <a:buSzPct val="150000"/>
              </a:pPr>
              <a:r>
                <a:rPr lang="de-DE" sz="1000" dirty="0">
                  <a:solidFill>
                    <a:srgbClr val="003063"/>
                  </a:solidFill>
                </a:rPr>
                <a:t>offen - standardisiert</a:t>
              </a:r>
              <a:endParaRPr lang="de-DE" sz="1000" dirty="0"/>
            </a:p>
          </p:txBody>
        </p: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063098AA-E0FD-4087-9465-7D06C3F8DD49}"/>
              </a:ext>
            </a:extLst>
          </p:cNvPr>
          <p:cNvGrpSpPr/>
          <p:nvPr/>
        </p:nvGrpSpPr>
        <p:grpSpPr>
          <a:xfrm>
            <a:off x="536741" y="3804918"/>
            <a:ext cx="1399292" cy="463422"/>
            <a:chOff x="2187010" y="1830666"/>
            <a:chExt cx="1399292" cy="463422"/>
          </a:xfrm>
        </p:grpSpPr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8352492D-2B40-4E67-9237-DD5D1CC77BE4}"/>
                </a:ext>
              </a:extLst>
            </p:cNvPr>
            <p:cNvGrpSpPr/>
            <p:nvPr/>
          </p:nvGrpSpPr>
          <p:grpSpPr>
            <a:xfrm>
              <a:off x="2229214" y="2106210"/>
              <a:ext cx="1321712" cy="187878"/>
              <a:chOff x="949108" y="2385005"/>
              <a:chExt cx="1321712" cy="187878"/>
            </a:xfrm>
          </p:grpSpPr>
          <p:grpSp>
            <p:nvGrpSpPr>
              <p:cNvPr id="14" name="Gruppieren 13">
                <a:extLst>
                  <a:ext uri="{FF2B5EF4-FFF2-40B4-BE49-F238E27FC236}">
                    <a16:creationId xmlns:a16="http://schemas.microsoft.com/office/drawing/2014/main" id="{217779A4-1F52-4ED8-AD46-AF197217D72B}"/>
                  </a:ext>
                </a:extLst>
              </p:cNvPr>
              <p:cNvGrpSpPr/>
              <p:nvPr/>
            </p:nvGrpSpPr>
            <p:grpSpPr>
              <a:xfrm>
                <a:off x="1190626" y="2429236"/>
                <a:ext cx="831848" cy="118125"/>
                <a:chOff x="1552574" y="1950304"/>
                <a:chExt cx="1108075" cy="118125"/>
              </a:xfrm>
            </p:grpSpPr>
            <p:sp>
              <p:nvSpPr>
                <p:cNvPr id="15" name="Rechteck: abgerundete Ecken 14">
                  <a:extLst>
                    <a:ext uri="{FF2B5EF4-FFF2-40B4-BE49-F238E27FC236}">
                      <a16:creationId xmlns:a16="http://schemas.microsoft.com/office/drawing/2014/main" id="{D848F50C-4C76-45B1-B945-631041494A09}"/>
                    </a:ext>
                  </a:extLst>
                </p:cNvPr>
                <p:cNvSpPr/>
                <p:nvPr/>
              </p:nvSpPr>
              <p:spPr>
                <a:xfrm>
                  <a:off x="1558278" y="1950304"/>
                  <a:ext cx="642573" cy="118125"/>
                </a:xfrm>
                <a:prstGeom prst="roundRect">
                  <a:avLst>
                    <a:gd name="adj" fmla="val 43004"/>
                  </a:avLst>
                </a:prstGeom>
                <a:solidFill>
                  <a:srgbClr val="003063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  <p:sp>
              <p:nvSpPr>
                <p:cNvPr id="16" name="Rechteck: abgerundete Ecken 15">
                  <a:extLst>
                    <a:ext uri="{FF2B5EF4-FFF2-40B4-BE49-F238E27FC236}">
                      <a16:creationId xmlns:a16="http://schemas.microsoft.com/office/drawing/2014/main" id="{EE3A8636-8088-4A4B-80EB-261DF19BAA15}"/>
                    </a:ext>
                  </a:extLst>
                </p:cNvPr>
                <p:cNvSpPr/>
                <p:nvPr/>
              </p:nvSpPr>
              <p:spPr>
                <a:xfrm>
                  <a:off x="1552574" y="1950304"/>
                  <a:ext cx="1108075" cy="118125"/>
                </a:xfrm>
                <a:prstGeom prst="roundRect">
                  <a:avLst>
                    <a:gd name="adj" fmla="val 50000"/>
                  </a:avLst>
                </a:prstGeom>
                <a:noFill/>
                <a:ln w="12700">
                  <a:solidFill>
                    <a:srgbClr val="00306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</p:grpSp>
          <p:pic>
            <p:nvPicPr>
              <p:cNvPr id="17" name="Grafik 16">
                <a:extLst>
                  <a:ext uri="{FF2B5EF4-FFF2-40B4-BE49-F238E27FC236}">
                    <a16:creationId xmlns:a16="http://schemas.microsoft.com/office/drawing/2014/main" id="{1C34BB30-4B59-4F9A-8C45-197D18D5B2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49108" y="2385005"/>
                <a:ext cx="186745" cy="186745"/>
              </a:xfrm>
              <a:prstGeom prst="rect">
                <a:avLst/>
              </a:prstGeom>
            </p:spPr>
          </p:pic>
          <p:pic>
            <p:nvPicPr>
              <p:cNvPr id="19" name="Grafik 18">
                <a:extLst>
                  <a:ext uri="{FF2B5EF4-FFF2-40B4-BE49-F238E27FC236}">
                    <a16:creationId xmlns:a16="http://schemas.microsoft.com/office/drawing/2014/main" id="{26BB69D7-80FD-41C8-87B9-3A7E414BF5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084074" y="2386137"/>
                <a:ext cx="186746" cy="186746"/>
              </a:xfrm>
              <a:prstGeom prst="rect">
                <a:avLst/>
              </a:prstGeom>
            </p:spPr>
          </p:pic>
        </p:grp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36F08A0C-D0C4-448A-A914-8EED074BCB8B}"/>
                </a:ext>
              </a:extLst>
            </p:cNvPr>
            <p:cNvSpPr txBox="1"/>
            <p:nvPr/>
          </p:nvSpPr>
          <p:spPr>
            <a:xfrm>
              <a:off x="2187010" y="1830666"/>
              <a:ext cx="13992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chemeClr val="accent1"/>
                </a:buClr>
                <a:buSzPct val="150000"/>
              </a:pPr>
              <a:r>
                <a:rPr lang="de-DE" sz="1000" dirty="0">
                  <a:solidFill>
                    <a:srgbClr val="003063"/>
                  </a:solidFill>
                </a:rPr>
                <a:t>formativ - summativ</a:t>
              </a:r>
              <a:endParaRPr lang="de-DE" sz="1000" dirty="0"/>
            </a:p>
          </p:txBody>
        </p: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E693B2EB-3DDD-452E-AB27-C63B58914F83}"/>
              </a:ext>
            </a:extLst>
          </p:cNvPr>
          <p:cNvGrpSpPr/>
          <p:nvPr/>
        </p:nvGrpSpPr>
        <p:grpSpPr>
          <a:xfrm>
            <a:off x="5374126" y="3797762"/>
            <a:ext cx="1399292" cy="463869"/>
            <a:chOff x="5378468" y="1835038"/>
            <a:chExt cx="1399292" cy="463869"/>
          </a:xfrm>
        </p:grpSpPr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E82EB965-675F-414E-9E4F-0F3F717493D1}"/>
                </a:ext>
              </a:extLst>
            </p:cNvPr>
            <p:cNvGrpSpPr/>
            <p:nvPr/>
          </p:nvGrpSpPr>
          <p:grpSpPr>
            <a:xfrm>
              <a:off x="5407940" y="2097138"/>
              <a:ext cx="1333487" cy="201769"/>
              <a:chOff x="936376" y="3117900"/>
              <a:chExt cx="1333487" cy="201769"/>
            </a:xfrm>
          </p:grpSpPr>
          <p:grpSp>
            <p:nvGrpSpPr>
              <p:cNvPr id="28" name="Gruppieren 27">
                <a:extLst>
                  <a:ext uri="{FF2B5EF4-FFF2-40B4-BE49-F238E27FC236}">
                    <a16:creationId xmlns:a16="http://schemas.microsoft.com/office/drawing/2014/main" id="{5D5851EE-F9A2-4572-B50F-165A331B17F2}"/>
                  </a:ext>
                </a:extLst>
              </p:cNvPr>
              <p:cNvGrpSpPr/>
              <p:nvPr/>
            </p:nvGrpSpPr>
            <p:grpSpPr>
              <a:xfrm>
                <a:off x="1190626" y="3157143"/>
                <a:ext cx="831848" cy="118126"/>
                <a:chOff x="1552574" y="1962149"/>
                <a:chExt cx="1108075" cy="118126"/>
              </a:xfrm>
            </p:grpSpPr>
            <p:sp>
              <p:nvSpPr>
                <p:cNvPr id="29" name="Rechteck: abgerundete Ecken 28">
                  <a:extLst>
                    <a:ext uri="{FF2B5EF4-FFF2-40B4-BE49-F238E27FC236}">
                      <a16:creationId xmlns:a16="http://schemas.microsoft.com/office/drawing/2014/main" id="{984E34A4-C3CA-496E-931E-18B9CC9171E4}"/>
                    </a:ext>
                  </a:extLst>
                </p:cNvPr>
                <p:cNvSpPr/>
                <p:nvPr/>
              </p:nvSpPr>
              <p:spPr>
                <a:xfrm>
                  <a:off x="1588405" y="1962149"/>
                  <a:ext cx="806528" cy="118125"/>
                </a:xfrm>
                <a:prstGeom prst="roundRect">
                  <a:avLst>
                    <a:gd name="adj" fmla="val 43900"/>
                  </a:avLst>
                </a:prstGeom>
                <a:solidFill>
                  <a:srgbClr val="003063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  <p:sp>
              <p:nvSpPr>
                <p:cNvPr id="30" name="Rechteck: abgerundete Ecken 29">
                  <a:extLst>
                    <a:ext uri="{FF2B5EF4-FFF2-40B4-BE49-F238E27FC236}">
                      <a16:creationId xmlns:a16="http://schemas.microsoft.com/office/drawing/2014/main" id="{5AFA98CC-5144-4621-8FE7-9B56BF56FDCB}"/>
                    </a:ext>
                  </a:extLst>
                </p:cNvPr>
                <p:cNvSpPr/>
                <p:nvPr/>
              </p:nvSpPr>
              <p:spPr>
                <a:xfrm>
                  <a:off x="1552574" y="1962150"/>
                  <a:ext cx="1108075" cy="118125"/>
                </a:xfrm>
                <a:prstGeom prst="roundRect">
                  <a:avLst>
                    <a:gd name="adj" fmla="val 50000"/>
                  </a:avLst>
                </a:prstGeom>
                <a:noFill/>
                <a:ln w="12700">
                  <a:solidFill>
                    <a:srgbClr val="00306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</p:grpSp>
          <p:pic>
            <p:nvPicPr>
              <p:cNvPr id="32" name="Grafik 31">
                <a:extLst>
                  <a:ext uri="{FF2B5EF4-FFF2-40B4-BE49-F238E27FC236}">
                    <a16:creationId xmlns:a16="http://schemas.microsoft.com/office/drawing/2014/main" id="{3BCBDC8F-85E1-4345-8CBF-6ABBCB0AFF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36376" y="3117900"/>
                <a:ext cx="196950" cy="196950"/>
              </a:xfrm>
              <a:prstGeom prst="rect">
                <a:avLst/>
              </a:prstGeom>
            </p:spPr>
          </p:pic>
          <p:pic>
            <p:nvPicPr>
              <p:cNvPr id="34" name="Grafik 33">
                <a:extLst>
                  <a:ext uri="{FF2B5EF4-FFF2-40B4-BE49-F238E27FC236}">
                    <a16:creationId xmlns:a16="http://schemas.microsoft.com/office/drawing/2014/main" id="{91A80962-8CE0-4A43-BB66-7C8CA6CCD2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flipV="1">
                <a:off x="2072913" y="3122719"/>
                <a:ext cx="196950" cy="196950"/>
              </a:xfrm>
              <a:prstGeom prst="rect">
                <a:avLst/>
              </a:prstGeom>
            </p:spPr>
          </p:pic>
        </p:grp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DCF679B2-E67E-4E9A-A8D5-56B09FFEA654}"/>
                </a:ext>
              </a:extLst>
            </p:cNvPr>
            <p:cNvSpPr txBox="1"/>
            <p:nvPr/>
          </p:nvSpPr>
          <p:spPr>
            <a:xfrm>
              <a:off x="5378468" y="1835038"/>
              <a:ext cx="13992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chemeClr val="accent1"/>
                </a:buClr>
                <a:buSzPct val="150000"/>
              </a:pPr>
              <a:r>
                <a:rPr lang="de-DE" sz="1000" dirty="0">
                  <a:solidFill>
                    <a:srgbClr val="003063"/>
                  </a:solidFill>
                </a:rPr>
                <a:t>schnell - aufwändig</a:t>
              </a:r>
              <a:endParaRPr lang="de-DE" sz="1000" dirty="0"/>
            </a:p>
          </p:txBody>
        </p:sp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9ED7C19D-98A6-4AD5-88DE-E9C93C029184}"/>
              </a:ext>
            </a:extLst>
          </p:cNvPr>
          <p:cNvGrpSpPr/>
          <p:nvPr/>
        </p:nvGrpSpPr>
        <p:grpSpPr>
          <a:xfrm>
            <a:off x="6963243" y="3797762"/>
            <a:ext cx="1484790" cy="481149"/>
            <a:chOff x="6910921" y="1835038"/>
            <a:chExt cx="1484790" cy="481149"/>
          </a:xfrm>
        </p:grpSpPr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299FBFA0-2F39-4FF2-AD5D-4807A5D8DB29}"/>
                </a:ext>
              </a:extLst>
            </p:cNvPr>
            <p:cNvGrpSpPr/>
            <p:nvPr/>
          </p:nvGrpSpPr>
          <p:grpSpPr>
            <a:xfrm>
              <a:off x="7007284" y="2112161"/>
              <a:ext cx="1309345" cy="204026"/>
              <a:chOff x="960518" y="3475843"/>
              <a:chExt cx="1309345" cy="204026"/>
            </a:xfrm>
          </p:grpSpPr>
          <p:pic>
            <p:nvPicPr>
              <p:cNvPr id="36" name="Grafik 35">
                <a:extLst>
                  <a:ext uri="{FF2B5EF4-FFF2-40B4-BE49-F238E27FC236}">
                    <a16:creationId xmlns:a16="http://schemas.microsoft.com/office/drawing/2014/main" id="{85B77E11-1135-4250-BC67-A230746C54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60518" y="3477471"/>
                <a:ext cx="186745" cy="186745"/>
              </a:xfrm>
              <a:prstGeom prst="rect">
                <a:avLst/>
              </a:prstGeom>
            </p:spPr>
          </p:pic>
          <p:grpSp>
            <p:nvGrpSpPr>
              <p:cNvPr id="37" name="Gruppieren 36">
                <a:extLst>
                  <a:ext uri="{FF2B5EF4-FFF2-40B4-BE49-F238E27FC236}">
                    <a16:creationId xmlns:a16="http://schemas.microsoft.com/office/drawing/2014/main" id="{FC2139F9-4E47-403E-BCD4-C91CD437A330}"/>
                  </a:ext>
                </a:extLst>
              </p:cNvPr>
              <p:cNvGrpSpPr/>
              <p:nvPr/>
            </p:nvGrpSpPr>
            <p:grpSpPr>
              <a:xfrm>
                <a:off x="1190626" y="3514739"/>
                <a:ext cx="831849" cy="118126"/>
                <a:chOff x="1552573" y="1962149"/>
                <a:chExt cx="1108076" cy="118126"/>
              </a:xfrm>
            </p:grpSpPr>
            <p:sp>
              <p:nvSpPr>
                <p:cNvPr id="38" name="Rechteck: abgerundete Ecken 37">
                  <a:extLst>
                    <a:ext uri="{FF2B5EF4-FFF2-40B4-BE49-F238E27FC236}">
                      <a16:creationId xmlns:a16="http://schemas.microsoft.com/office/drawing/2014/main" id="{BDEC90B9-9286-40CC-A0B5-C21E670C5255}"/>
                    </a:ext>
                  </a:extLst>
                </p:cNvPr>
                <p:cNvSpPr/>
                <p:nvPr/>
              </p:nvSpPr>
              <p:spPr>
                <a:xfrm>
                  <a:off x="1552573" y="1962149"/>
                  <a:ext cx="412419" cy="118125"/>
                </a:xfrm>
                <a:prstGeom prst="roundRect">
                  <a:avLst>
                    <a:gd name="adj" fmla="val 49276"/>
                  </a:avLst>
                </a:prstGeom>
                <a:solidFill>
                  <a:srgbClr val="003063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  <p:sp>
              <p:nvSpPr>
                <p:cNvPr id="39" name="Rechteck: abgerundete Ecken 38">
                  <a:extLst>
                    <a:ext uri="{FF2B5EF4-FFF2-40B4-BE49-F238E27FC236}">
                      <a16:creationId xmlns:a16="http://schemas.microsoft.com/office/drawing/2014/main" id="{FA77EAA2-21EF-4D7A-9115-0167B4F3424C}"/>
                    </a:ext>
                  </a:extLst>
                </p:cNvPr>
                <p:cNvSpPr/>
                <p:nvPr/>
              </p:nvSpPr>
              <p:spPr>
                <a:xfrm>
                  <a:off x="1552574" y="1962150"/>
                  <a:ext cx="1108075" cy="118125"/>
                </a:xfrm>
                <a:prstGeom prst="roundRect">
                  <a:avLst>
                    <a:gd name="adj" fmla="val 50000"/>
                  </a:avLst>
                </a:prstGeom>
                <a:noFill/>
                <a:ln w="12700">
                  <a:solidFill>
                    <a:srgbClr val="00306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</p:grpSp>
          <p:pic>
            <p:nvPicPr>
              <p:cNvPr id="41" name="Grafik 40">
                <a:extLst>
                  <a:ext uri="{FF2B5EF4-FFF2-40B4-BE49-F238E27FC236}">
                    <a16:creationId xmlns:a16="http://schemas.microsoft.com/office/drawing/2014/main" id="{93E06B12-75FF-41E9-B23B-DC6BEE1C94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065837" y="3475843"/>
                <a:ext cx="204026" cy="204026"/>
              </a:xfrm>
              <a:prstGeom prst="rect">
                <a:avLst/>
              </a:prstGeom>
            </p:spPr>
          </p:pic>
        </p:grp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9BE46452-3F24-4C3C-8065-7DA5DDE9F9A2}"/>
                </a:ext>
              </a:extLst>
            </p:cNvPr>
            <p:cNvSpPr txBox="1"/>
            <p:nvPr/>
          </p:nvSpPr>
          <p:spPr>
            <a:xfrm>
              <a:off x="6910921" y="1835038"/>
              <a:ext cx="14847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chemeClr val="accent1"/>
                </a:buClr>
                <a:buSzPct val="150000"/>
              </a:pPr>
              <a:r>
                <a:rPr lang="de-DE" sz="1000" dirty="0">
                  <a:solidFill>
                    <a:srgbClr val="003063"/>
                  </a:solidFill>
                </a:rPr>
                <a:t>unbekannt - etabliert</a:t>
              </a:r>
              <a:endParaRPr lang="de-DE" sz="1000" dirty="0"/>
            </a:p>
          </p:txBody>
        </p:sp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3F65B448-E16C-48B9-8CFA-CCBA00E4B989}"/>
              </a:ext>
            </a:extLst>
          </p:cNvPr>
          <p:cNvGrpSpPr/>
          <p:nvPr/>
        </p:nvGrpSpPr>
        <p:grpSpPr>
          <a:xfrm>
            <a:off x="3783181" y="3787744"/>
            <a:ext cx="1399292" cy="472457"/>
            <a:chOff x="3762149" y="1830666"/>
            <a:chExt cx="1399292" cy="472457"/>
          </a:xfrm>
        </p:grpSpPr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E8BFE680-BDD0-40F5-8BDF-F9C166684BE5}"/>
                </a:ext>
              </a:extLst>
            </p:cNvPr>
            <p:cNvGrpSpPr/>
            <p:nvPr/>
          </p:nvGrpSpPr>
          <p:grpSpPr>
            <a:xfrm>
              <a:off x="3762149" y="1830666"/>
              <a:ext cx="1399292" cy="472457"/>
              <a:chOff x="3791438" y="1830666"/>
              <a:chExt cx="1399292" cy="472457"/>
            </a:xfrm>
          </p:grpSpPr>
          <p:grpSp>
            <p:nvGrpSpPr>
              <p:cNvPr id="44" name="Gruppieren 43">
                <a:extLst>
                  <a:ext uri="{FF2B5EF4-FFF2-40B4-BE49-F238E27FC236}">
                    <a16:creationId xmlns:a16="http://schemas.microsoft.com/office/drawing/2014/main" id="{3A74EAD7-896C-4742-8189-D9A029D0B19C}"/>
                  </a:ext>
                </a:extLst>
              </p:cNvPr>
              <p:cNvGrpSpPr/>
              <p:nvPr/>
            </p:nvGrpSpPr>
            <p:grpSpPr>
              <a:xfrm>
                <a:off x="3833763" y="2116378"/>
                <a:ext cx="1066295" cy="186745"/>
                <a:chOff x="956179" y="2764131"/>
                <a:chExt cx="1066295" cy="186745"/>
              </a:xfrm>
            </p:grpSpPr>
            <p:pic>
              <p:nvPicPr>
                <p:cNvPr id="22" name="Grafik 21">
                  <a:extLst>
                    <a:ext uri="{FF2B5EF4-FFF2-40B4-BE49-F238E27FC236}">
                      <a16:creationId xmlns:a16="http://schemas.microsoft.com/office/drawing/2014/main" id="{70BF66CE-146F-4C09-9623-A23C1D77EF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956179" y="2764131"/>
                  <a:ext cx="186745" cy="186745"/>
                </a:xfrm>
                <a:prstGeom prst="rect">
                  <a:avLst/>
                </a:prstGeom>
              </p:spPr>
            </p:pic>
            <p:grpSp>
              <p:nvGrpSpPr>
                <p:cNvPr id="23" name="Gruppieren 22">
                  <a:extLst>
                    <a:ext uri="{FF2B5EF4-FFF2-40B4-BE49-F238E27FC236}">
                      <a16:creationId xmlns:a16="http://schemas.microsoft.com/office/drawing/2014/main" id="{B62DF404-7E6F-4852-A894-A054BC111D5A}"/>
                    </a:ext>
                  </a:extLst>
                </p:cNvPr>
                <p:cNvGrpSpPr/>
                <p:nvPr/>
              </p:nvGrpSpPr>
              <p:grpSpPr>
                <a:xfrm>
                  <a:off x="1190626" y="2797154"/>
                  <a:ext cx="831848" cy="119413"/>
                  <a:chOff x="1552574" y="1960862"/>
                  <a:chExt cx="1108075" cy="119413"/>
                </a:xfrm>
              </p:grpSpPr>
              <p:sp>
                <p:nvSpPr>
                  <p:cNvPr id="24" name="Rechteck: abgerundete Ecken 23">
                    <a:extLst>
                      <a:ext uri="{FF2B5EF4-FFF2-40B4-BE49-F238E27FC236}">
                        <a16:creationId xmlns:a16="http://schemas.microsoft.com/office/drawing/2014/main" id="{D880DB69-9590-49B7-9D0C-9C0656CD51F4}"/>
                      </a:ext>
                    </a:extLst>
                  </p:cNvPr>
                  <p:cNvSpPr/>
                  <p:nvPr/>
                </p:nvSpPr>
                <p:spPr>
                  <a:xfrm>
                    <a:off x="1600873" y="1960862"/>
                    <a:ext cx="633779" cy="118125"/>
                  </a:xfrm>
                  <a:prstGeom prst="roundRect">
                    <a:avLst>
                      <a:gd name="adj" fmla="val 43900"/>
                    </a:avLst>
                  </a:prstGeom>
                  <a:solidFill>
                    <a:srgbClr val="003063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270000" indent="-270000" algn="ctr">
                      <a:spcBef>
                        <a:spcPts val="400"/>
                      </a:spcBef>
                      <a:buClr>
                        <a:schemeClr val="bg1"/>
                      </a:buClr>
                      <a:buSzPct val="150000"/>
                      <a:buFont typeface="Arial" pitchFamily="34" charset="0"/>
                      <a:buChar char="•"/>
                    </a:pPr>
                    <a:endParaRPr lang="de-DE" dirty="0" err="1"/>
                  </a:p>
                </p:txBody>
              </p:sp>
              <p:sp>
                <p:nvSpPr>
                  <p:cNvPr id="25" name="Rechteck: abgerundete Ecken 24">
                    <a:extLst>
                      <a:ext uri="{FF2B5EF4-FFF2-40B4-BE49-F238E27FC236}">
                        <a16:creationId xmlns:a16="http://schemas.microsoft.com/office/drawing/2014/main" id="{CCDEE39F-4F47-4773-A4E1-8ADB19500465}"/>
                      </a:ext>
                    </a:extLst>
                  </p:cNvPr>
                  <p:cNvSpPr/>
                  <p:nvPr/>
                </p:nvSpPr>
                <p:spPr>
                  <a:xfrm>
                    <a:off x="1552574" y="1962150"/>
                    <a:ext cx="1108075" cy="118125"/>
                  </a:xfrm>
                  <a:prstGeom prst="roundRect">
                    <a:avLst>
                      <a:gd name="adj" fmla="val 50000"/>
                    </a:avLst>
                  </a:prstGeom>
                  <a:noFill/>
                  <a:ln w="12700">
                    <a:solidFill>
                      <a:srgbClr val="00306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270000" indent="-270000" algn="ctr">
                      <a:spcBef>
                        <a:spcPts val="400"/>
                      </a:spcBef>
                      <a:buClr>
                        <a:schemeClr val="bg1"/>
                      </a:buClr>
                      <a:buSzPct val="150000"/>
                      <a:buFont typeface="Arial" pitchFamily="34" charset="0"/>
                      <a:buChar char="•"/>
                    </a:pPr>
                    <a:endParaRPr lang="de-DE" dirty="0" err="1"/>
                  </a:p>
                </p:txBody>
              </p:sp>
            </p:grpSp>
          </p:grpSp>
          <p:sp>
            <p:nvSpPr>
              <p:cNvPr id="50" name="Textfeld 49">
                <a:extLst>
                  <a:ext uri="{FF2B5EF4-FFF2-40B4-BE49-F238E27FC236}">
                    <a16:creationId xmlns:a16="http://schemas.microsoft.com/office/drawing/2014/main" id="{EC5D0AC0-13B6-46C1-BCF8-F2540D0FD880}"/>
                  </a:ext>
                </a:extLst>
              </p:cNvPr>
              <p:cNvSpPr txBox="1"/>
              <p:nvPr/>
            </p:nvSpPr>
            <p:spPr>
              <a:xfrm>
                <a:off x="3791438" y="1830666"/>
                <a:ext cx="139929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400"/>
                  </a:spcBef>
                  <a:buClr>
                    <a:schemeClr val="accent1"/>
                  </a:buClr>
                  <a:buSzPct val="150000"/>
                </a:pPr>
                <a:r>
                  <a:rPr lang="de-DE" sz="1000" dirty="0">
                    <a:solidFill>
                      <a:srgbClr val="003063"/>
                    </a:solidFill>
                  </a:rPr>
                  <a:t>einfach - schwierig</a:t>
                </a:r>
                <a:endParaRPr lang="de-DE" sz="1000" dirty="0"/>
              </a:p>
            </p:txBody>
          </p:sp>
        </p:grpSp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3A52F274-9814-4817-97A6-3E7D1DC35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929824" y="2116378"/>
              <a:ext cx="186745" cy="186745"/>
            </a:xfrm>
            <a:prstGeom prst="rect">
              <a:avLst/>
            </a:prstGeom>
          </p:spPr>
        </p:pic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464DF7D3-E5A4-49C6-8684-78718456B3BD}"/>
              </a:ext>
            </a:extLst>
          </p:cNvPr>
          <p:cNvSpPr txBox="1"/>
          <p:nvPr/>
        </p:nvSpPr>
        <p:spPr>
          <a:xfrm>
            <a:off x="358775" y="920805"/>
            <a:ext cx="8010176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600" b="1" dirty="0">
                <a:solidFill>
                  <a:srgbClr val="003063"/>
                </a:solidFill>
              </a:rPr>
              <a:t>Beispiele</a:t>
            </a:r>
          </a:p>
          <a:p>
            <a:pPr marL="285750" indent="-285750">
              <a:spcBef>
                <a:spcPts val="400"/>
              </a:spcBef>
              <a:buClr>
                <a:srgbClr val="E10019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rgbClr val="003063"/>
                </a:solidFill>
              </a:rPr>
              <a:t>Photovoice</a:t>
            </a:r>
            <a:r>
              <a:rPr lang="de-DE" sz="1400" dirty="0">
                <a:solidFill>
                  <a:srgbClr val="003063"/>
                </a:solidFill>
              </a:rPr>
              <a:t> – </a:t>
            </a:r>
            <a:r>
              <a:rPr lang="de-DE" sz="1400" dirty="0" err="1">
                <a:solidFill>
                  <a:srgbClr val="003063"/>
                </a:solidFill>
              </a:rPr>
              <a:t>SuS</a:t>
            </a:r>
            <a:r>
              <a:rPr lang="de-DE" sz="1400" dirty="0">
                <a:solidFill>
                  <a:srgbClr val="003063"/>
                </a:solidFill>
              </a:rPr>
              <a:t> oder </a:t>
            </a:r>
            <a:r>
              <a:rPr lang="de-DE" sz="1400" dirty="0" err="1">
                <a:solidFill>
                  <a:srgbClr val="003063"/>
                </a:solidFill>
              </a:rPr>
              <a:t>KuK</a:t>
            </a:r>
            <a:r>
              <a:rPr lang="de-DE" sz="1400" dirty="0">
                <a:solidFill>
                  <a:srgbClr val="003063"/>
                </a:solidFill>
              </a:rPr>
              <a:t> Bilder zu einem Thema machen lassen</a:t>
            </a:r>
          </a:p>
          <a:p>
            <a:pPr marL="285750" indent="-285750">
              <a:spcBef>
                <a:spcPts val="400"/>
              </a:spcBef>
              <a:buClr>
                <a:srgbClr val="E10019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3063"/>
                </a:solidFill>
              </a:rPr>
              <a:t>Partizipative Aktionsforschung – Gemeinsam mit </a:t>
            </a:r>
            <a:r>
              <a:rPr lang="de-DE" sz="1400" dirty="0" err="1">
                <a:solidFill>
                  <a:srgbClr val="003063"/>
                </a:solidFill>
              </a:rPr>
              <a:t>SuS</a:t>
            </a:r>
            <a:r>
              <a:rPr lang="de-DE" sz="1400" dirty="0">
                <a:solidFill>
                  <a:srgbClr val="003063"/>
                </a:solidFill>
              </a:rPr>
              <a:t> eine normative Fragestellung bearbeiten, um eine Veränderung anzustoßen</a:t>
            </a:r>
          </a:p>
          <a:p>
            <a:pPr marL="285750" indent="-285750">
              <a:spcBef>
                <a:spcPts val="400"/>
              </a:spcBef>
              <a:buClr>
                <a:srgbClr val="E10019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3063"/>
                </a:solidFill>
              </a:rPr>
              <a:t>Krisenexperimente – Irritation von selbstverständlichen Situationen, um etwas über die impliziten Regeln einer Gruppe herauszufinden </a:t>
            </a:r>
          </a:p>
          <a:p>
            <a:pPr marL="285750" indent="-285750">
              <a:spcBef>
                <a:spcPts val="400"/>
              </a:spcBef>
              <a:buClr>
                <a:srgbClr val="E10019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3063"/>
                </a:solidFill>
              </a:rPr>
              <a:t>…</a:t>
            </a:r>
          </a:p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600" b="1" dirty="0">
                <a:solidFill>
                  <a:srgbClr val="003063"/>
                </a:solidFill>
              </a:rPr>
              <a:t>Nutzen</a:t>
            </a:r>
          </a:p>
          <a:p>
            <a:pPr marL="285750" indent="-285750">
              <a:spcBef>
                <a:spcPts val="400"/>
              </a:spcBef>
              <a:buClr>
                <a:srgbClr val="E10019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3063"/>
                </a:solidFill>
              </a:rPr>
              <a:t>Ungewöhnliche Methoden führen zu unerwarteten/spannenden Ergebnissen</a:t>
            </a:r>
          </a:p>
          <a:p>
            <a:pPr marL="285750" indent="-285750">
              <a:spcBef>
                <a:spcPts val="400"/>
              </a:spcBef>
              <a:buClr>
                <a:srgbClr val="E10019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3063"/>
                </a:solidFill>
              </a:rPr>
              <a:t>(Häufig) Partizipation der Schüler*innen und/oder Kolleg*innen möglich</a:t>
            </a:r>
          </a:p>
          <a:p>
            <a:pPr marL="285750" indent="-285750">
              <a:spcBef>
                <a:spcPts val="40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endParaRPr lang="de-DE" sz="1600" dirty="0">
              <a:solidFill>
                <a:srgbClr val="003063"/>
              </a:solidFill>
            </a:endParaRPr>
          </a:p>
        </p:txBody>
      </p:sp>
      <p:pic>
        <p:nvPicPr>
          <p:cNvPr id="57" name="Grafik 56">
            <a:extLst>
              <a:ext uri="{FF2B5EF4-FFF2-40B4-BE49-F238E27FC236}">
                <a16:creationId xmlns:a16="http://schemas.microsoft.com/office/drawing/2014/main" id="{3347512E-21D2-4AFD-8797-3F662B566CD0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E1001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0140" y="176724"/>
            <a:ext cx="432000" cy="432000"/>
          </a:xfrm>
          <a:prstGeom prst="rect">
            <a:avLst/>
          </a:prstGeom>
        </p:spPr>
      </p:pic>
      <p:sp>
        <p:nvSpPr>
          <p:cNvPr id="60" name="Fußzeilenplatzhalter 2">
            <a:extLst>
              <a:ext uri="{FF2B5EF4-FFF2-40B4-BE49-F238E27FC236}">
                <a16:creationId xmlns:a16="http://schemas.microsoft.com/office/drawing/2014/main" id="{3532646D-4FC2-45BA-9283-024521FB3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3139" y="4667572"/>
            <a:ext cx="1747637" cy="218473"/>
          </a:xfrm>
        </p:spPr>
        <p:txBody>
          <a:bodyPr/>
          <a:lstStyle/>
          <a:p>
            <a:r>
              <a:rPr lang="de-DE" dirty="0">
                <a:solidFill>
                  <a:srgbClr val="003063"/>
                </a:solidFill>
              </a:rPr>
              <a:t> Überblick Evaluationsmethoden</a:t>
            </a:r>
          </a:p>
        </p:txBody>
      </p:sp>
    </p:spTree>
    <p:extLst>
      <p:ext uri="{BB962C8B-B14F-4D97-AF65-F5344CB8AC3E}">
        <p14:creationId xmlns:p14="http://schemas.microsoft.com/office/powerpoint/2010/main" val="2005666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79134"/>
            <a:ext cx="8529485" cy="360099"/>
          </a:xfrm>
        </p:spPr>
        <p:txBody>
          <a:bodyPr/>
          <a:lstStyle/>
          <a:p>
            <a:r>
              <a:rPr lang="de-DE" dirty="0"/>
              <a:t>Überblick Evaluationsmethoden</a:t>
            </a:r>
          </a:p>
        </p:txBody>
      </p:sp>
      <p:pic>
        <p:nvPicPr>
          <p:cNvPr id="64" name="Grafik 63">
            <a:hlinkClick r:id="rId2" action="ppaction://hlinksldjump"/>
            <a:extLst>
              <a:ext uri="{FF2B5EF4-FFF2-40B4-BE49-F238E27FC236}">
                <a16:creationId xmlns:a16="http://schemas.microsoft.com/office/drawing/2014/main" id="{FD875F06-A132-4DBE-B406-F648125F716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E1001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755" y="1553633"/>
            <a:ext cx="324000" cy="324000"/>
          </a:xfrm>
          <a:prstGeom prst="rect">
            <a:avLst/>
          </a:prstGeom>
        </p:spPr>
      </p:pic>
      <p:pic>
        <p:nvPicPr>
          <p:cNvPr id="70" name="Grafik 69">
            <a:hlinkClick r:id="rId5" action="ppaction://hlinksldjump"/>
            <a:extLst>
              <a:ext uri="{FF2B5EF4-FFF2-40B4-BE49-F238E27FC236}">
                <a16:creationId xmlns:a16="http://schemas.microsoft.com/office/drawing/2014/main" id="{951B163F-5E84-40D1-87CB-B7E80B0B17B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E1001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199" y="2468694"/>
            <a:ext cx="324000" cy="324000"/>
          </a:xfrm>
          <a:prstGeom prst="rect">
            <a:avLst/>
          </a:prstGeom>
        </p:spPr>
      </p:pic>
      <p:pic>
        <p:nvPicPr>
          <p:cNvPr id="74" name="Grafik 73">
            <a:hlinkClick r:id="rId8" action="ppaction://hlinksldjump"/>
            <a:extLst>
              <a:ext uri="{FF2B5EF4-FFF2-40B4-BE49-F238E27FC236}">
                <a16:creationId xmlns:a16="http://schemas.microsoft.com/office/drawing/2014/main" id="{D33B4E5D-DD0C-4225-B2D2-6DE37A7684C7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E1001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4591" y="3388638"/>
            <a:ext cx="324000" cy="324000"/>
          </a:xfrm>
          <a:prstGeom prst="rect">
            <a:avLst/>
          </a:prstGeom>
        </p:spPr>
      </p:pic>
      <p:pic>
        <p:nvPicPr>
          <p:cNvPr id="76" name="Grafik 75">
            <a:hlinkClick r:id="rId11" action="ppaction://hlinksldjump"/>
            <a:extLst>
              <a:ext uri="{FF2B5EF4-FFF2-40B4-BE49-F238E27FC236}">
                <a16:creationId xmlns:a16="http://schemas.microsoft.com/office/drawing/2014/main" id="{4B4DBF5C-C6AC-4517-B524-AF64D5344712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E1001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4591" y="3846561"/>
            <a:ext cx="324000" cy="324000"/>
          </a:xfrm>
          <a:prstGeom prst="rect">
            <a:avLst/>
          </a:prstGeom>
        </p:spPr>
      </p:pic>
      <p:pic>
        <p:nvPicPr>
          <p:cNvPr id="82" name="Grafik 81">
            <a:hlinkClick r:id="rId14" action="ppaction://hlinksldjump"/>
            <a:extLst>
              <a:ext uri="{FF2B5EF4-FFF2-40B4-BE49-F238E27FC236}">
                <a16:creationId xmlns:a16="http://schemas.microsoft.com/office/drawing/2014/main" id="{3B4F4D4E-4C37-43CC-B26D-1AC03BAF550C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prstClr val="black"/>
              <a:srgbClr val="E1001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755" y="1096495"/>
            <a:ext cx="324000" cy="324000"/>
          </a:xfrm>
          <a:prstGeom prst="rect">
            <a:avLst/>
          </a:prstGeom>
        </p:spPr>
      </p:pic>
      <p:pic>
        <p:nvPicPr>
          <p:cNvPr id="84" name="Grafik 83">
            <a:hlinkClick r:id="rId17" action="ppaction://hlinksldjump"/>
            <a:extLst>
              <a:ext uri="{FF2B5EF4-FFF2-40B4-BE49-F238E27FC236}">
                <a16:creationId xmlns:a16="http://schemas.microsoft.com/office/drawing/2014/main" id="{D6CC9778-862A-488C-81BD-462BF7F1DDDA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prstClr val="black"/>
              <a:srgbClr val="E1001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4695" y="2930715"/>
            <a:ext cx="324000" cy="324000"/>
          </a:xfrm>
          <a:prstGeom prst="rect">
            <a:avLst/>
          </a:prstGeom>
        </p:spPr>
      </p:pic>
      <p:pic>
        <p:nvPicPr>
          <p:cNvPr id="97" name="Grafik 96">
            <a:hlinkClick r:id="rId20" action="ppaction://hlinksldjump"/>
            <a:extLst>
              <a:ext uri="{FF2B5EF4-FFF2-40B4-BE49-F238E27FC236}">
                <a16:creationId xmlns:a16="http://schemas.microsoft.com/office/drawing/2014/main" id="{24F4A8AA-9A33-4834-B1A3-2A368C888870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199" y="2010771"/>
            <a:ext cx="324000" cy="324000"/>
          </a:xfrm>
          <a:prstGeom prst="rect">
            <a:avLst/>
          </a:prstGeom>
          <a:noFill/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BFB13C1-5772-44EF-875F-3EA3BEF6EA45}"/>
              </a:ext>
            </a:extLst>
          </p:cNvPr>
          <p:cNvSpPr txBox="1"/>
          <p:nvPr/>
        </p:nvSpPr>
        <p:spPr>
          <a:xfrm>
            <a:off x="852998" y="1089218"/>
            <a:ext cx="2262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600" dirty="0">
                <a:solidFill>
                  <a:srgbClr val="003063"/>
                </a:solidFill>
                <a:hlinkClick r:id="rId14" action="ppaction://hlinksldjump"/>
              </a:rPr>
              <a:t>Leitfadeninterview</a:t>
            </a:r>
            <a:endParaRPr lang="de-DE" sz="1600" dirty="0">
              <a:solidFill>
                <a:srgbClr val="003063"/>
              </a:solidFill>
            </a:endParaRP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4717A8C0-C8BF-4284-B2C1-57644A44340A}"/>
              </a:ext>
            </a:extLst>
          </p:cNvPr>
          <p:cNvSpPr txBox="1"/>
          <p:nvPr/>
        </p:nvSpPr>
        <p:spPr>
          <a:xfrm>
            <a:off x="852998" y="1546356"/>
            <a:ext cx="2404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600" dirty="0">
                <a:solidFill>
                  <a:srgbClr val="003063"/>
                </a:solidFill>
                <a:hlinkClick r:id="rId2" action="ppaction://hlinksldjump"/>
              </a:rPr>
              <a:t>Gruppendiskussion</a:t>
            </a:r>
            <a:endParaRPr lang="de-DE" sz="1600" dirty="0">
              <a:solidFill>
                <a:srgbClr val="003063"/>
              </a:solidFill>
            </a:endParaRP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86DC298B-AAFA-4645-90C7-544B5A0C536E}"/>
              </a:ext>
            </a:extLst>
          </p:cNvPr>
          <p:cNvSpPr txBox="1"/>
          <p:nvPr/>
        </p:nvSpPr>
        <p:spPr>
          <a:xfrm>
            <a:off x="852998" y="2003494"/>
            <a:ext cx="1606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600" dirty="0">
                <a:solidFill>
                  <a:srgbClr val="003063"/>
                </a:solidFill>
                <a:hlinkClick r:id="rId20" action="ppaction://hlinksldjump"/>
              </a:rPr>
              <a:t>Beobachtungen</a:t>
            </a:r>
            <a:endParaRPr lang="de-DE" sz="1600" dirty="0">
              <a:solidFill>
                <a:srgbClr val="003063"/>
              </a:solidFill>
            </a:endParaRP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2AB10108-9E4C-48D3-B30F-795D53B8691C}"/>
              </a:ext>
            </a:extLst>
          </p:cNvPr>
          <p:cNvSpPr txBox="1"/>
          <p:nvPr/>
        </p:nvSpPr>
        <p:spPr>
          <a:xfrm>
            <a:off x="852998" y="2461417"/>
            <a:ext cx="2033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600" dirty="0">
                <a:solidFill>
                  <a:srgbClr val="003063"/>
                </a:solidFill>
                <a:hlinkClick r:id="rId5" action="ppaction://hlinksldjump"/>
              </a:rPr>
              <a:t>Dokumentenanalyse</a:t>
            </a:r>
            <a:endParaRPr lang="de-DE" sz="1600" dirty="0">
              <a:solidFill>
                <a:srgbClr val="003063"/>
              </a:solidFill>
            </a:endParaRP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8821E342-58E7-4C77-B730-87C69779097D}"/>
              </a:ext>
            </a:extLst>
          </p:cNvPr>
          <p:cNvSpPr txBox="1"/>
          <p:nvPr/>
        </p:nvSpPr>
        <p:spPr>
          <a:xfrm>
            <a:off x="852998" y="2927683"/>
            <a:ext cx="2130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600" dirty="0">
                <a:solidFill>
                  <a:srgbClr val="003063"/>
                </a:solidFill>
                <a:hlinkClick r:id="rId17" action="ppaction://hlinksldjump"/>
              </a:rPr>
              <a:t>Foto- &amp; Videoanalyse</a:t>
            </a:r>
            <a:endParaRPr lang="de-DE" sz="1600" dirty="0">
              <a:solidFill>
                <a:srgbClr val="003063"/>
              </a:solidFill>
            </a:endParaRP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ED29CB7E-FE51-4C64-92B6-6347854A529E}"/>
              </a:ext>
            </a:extLst>
          </p:cNvPr>
          <p:cNvSpPr txBox="1"/>
          <p:nvPr/>
        </p:nvSpPr>
        <p:spPr>
          <a:xfrm>
            <a:off x="852998" y="3381361"/>
            <a:ext cx="2033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600" dirty="0">
                <a:solidFill>
                  <a:srgbClr val="003063"/>
                </a:solidFill>
                <a:hlinkClick r:id="rId8" action="ppaction://hlinksldjump"/>
              </a:rPr>
              <a:t>Die Ratingkonferenz</a:t>
            </a:r>
            <a:endParaRPr lang="de-DE" sz="1600" dirty="0">
              <a:solidFill>
                <a:srgbClr val="003063"/>
              </a:solidFill>
            </a:endParaRP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7EEB4BC1-F9F3-4F06-A62C-33B3994ABE4C}"/>
              </a:ext>
            </a:extLst>
          </p:cNvPr>
          <p:cNvSpPr txBox="1"/>
          <p:nvPr/>
        </p:nvSpPr>
        <p:spPr>
          <a:xfrm>
            <a:off x="852998" y="3839284"/>
            <a:ext cx="2002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600" dirty="0">
                <a:solidFill>
                  <a:srgbClr val="003063"/>
                </a:solidFill>
                <a:hlinkClick r:id="rId11" action="ppaction://hlinksldjump"/>
              </a:rPr>
              <a:t>Weitere Methoden</a:t>
            </a:r>
            <a:endParaRPr lang="de-DE" sz="1600" dirty="0">
              <a:solidFill>
                <a:srgbClr val="003063"/>
              </a:solidFill>
            </a:endParaRPr>
          </a:p>
        </p:txBody>
      </p: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F89CE8F3-0443-44CC-8E5F-D692BC1EE98E}"/>
              </a:ext>
            </a:extLst>
          </p:cNvPr>
          <p:cNvGrpSpPr/>
          <p:nvPr/>
        </p:nvGrpSpPr>
        <p:grpSpPr>
          <a:xfrm>
            <a:off x="4319864" y="1183830"/>
            <a:ext cx="875272" cy="130130"/>
            <a:chOff x="949108" y="2040663"/>
            <a:chExt cx="1301206" cy="193455"/>
          </a:xfrm>
        </p:grpSpPr>
        <p:grpSp>
          <p:nvGrpSpPr>
            <p:cNvPr id="71" name="Gruppieren 70">
              <a:extLst>
                <a:ext uri="{FF2B5EF4-FFF2-40B4-BE49-F238E27FC236}">
                  <a16:creationId xmlns:a16="http://schemas.microsoft.com/office/drawing/2014/main" id="{5B8D8681-DC26-411C-809D-4C8EEA10995E}"/>
                </a:ext>
              </a:extLst>
            </p:cNvPr>
            <p:cNvGrpSpPr/>
            <p:nvPr/>
          </p:nvGrpSpPr>
          <p:grpSpPr>
            <a:xfrm>
              <a:off x="1190626" y="2079560"/>
              <a:ext cx="831848" cy="118840"/>
              <a:chOff x="1552574" y="1961435"/>
              <a:chExt cx="1108075" cy="118840"/>
            </a:xfrm>
          </p:grpSpPr>
          <p:sp>
            <p:nvSpPr>
              <p:cNvPr id="75" name="Rechteck: abgerundete Ecken 74">
                <a:extLst>
                  <a:ext uri="{FF2B5EF4-FFF2-40B4-BE49-F238E27FC236}">
                    <a16:creationId xmlns:a16="http://schemas.microsoft.com/office/drawing/2014/main" id="{11DFEA5E-1575-455D-B5FB-3F6370F9BD91}"/>
                  </a:ext>
                </a:extLst>
              </p:cNvPr>
              <p:cNvSpPr/>
              <p:nvPr/>
            </p:nvSpPr>
            <p:spPr>
              <a:xfrm>
                <a:off x="1637072" y="1961435"/>
                <a:ext cx="770355" cy="118125"/>
              </a:xfrm>
              <a:prstGeom prst="roundRect">
                <a:avLst>
                  <a:gd name="adj" fmla="val 45987"/>
                </a:avLst>
              </a:prstGeom>
              <a:solidFill>
                <a:srgbClr val="00306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  <p:sp>
            <p:nvSpPr>
              <p:cNvPr id="77" name="Rechteck: abgerundete Ecken 76">
                <a:extLst>
                  <a:ext uri="{FF2B5EF4-FFF2-40B4-BE49-F238E27FC236}">
                    <a16:creationId xmlns:a16="http://schemas.microsoft.com/office/drawing/2014/main" id="{CECFC989-CD0B-4329-A03E-C307C6AF2742}"/>
                  </a:ext>
                </a:extLst>
              </p:cNvPr>
              <p:cNvSpPr/>
              <p:nvPr/>
            </p:nvSpPr>
            <p:spPr>
              <a:xfrm>
                <a:off x="1552574" y="1962150"/>
                <a:ext cx="1108075" cy="118125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solidFill>
                  <a:srgbClr val="0030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</p:grpSp>
        <p:pic>
          <p:nvPicPr>
            <p:cNvPr id="72" name="Grafik 71">
              <a:extLst>
                <a:ext uri="{FF2B5EF4-FFF2-40B4-BE49-F238E27FC236}">
                  <a16:creationId xmlns:a16="http://schemas.microsoft.com/office/drawing/2014/main" id="{A21AA34B-836B-4BEC-985B-9EFE3ACF9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49108" y="2044556"/>
              <a:ext cx="189562" cy="189562"/>
            </a:xfrm>
            <a:prstGeom prst="rect">
              <a:avLst/>
            </a:prstGeom>
          </p:spPr>
        </p:pic>
        <p:pic>
          <p:nvPicPr>
            <p:cNvPr id="73" name="Grafik 72">
              <a:extLst>
                <a:ext uri="{FF2B5EF4-FFF2-40B4-BE49-F238E27FC236}">
                  <a16:creationId xmlns:a16="http://schemas.microsoft.com/office/drawing/2014/main" id="{F9059389-CB78-45EC-9221-EAC858CC8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060752" y="2040663"/>
              <a:ext cx="189562" cy="18956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9" name="Textfeld 68">
            <a:extLst>
              <a:ext uri="{FF2B5EF4-FFF2-40B4-BE49-F238E27FC236}">
                <a16:creationId xmlns:a16="http://schemas.microsoft.com/office/drawing/2014/main" id="{1406EBB9-CDC0-447C-AD1B-A68A55B8FB93}"/>
              </a:ext>
            </a:extLst>
          </p:cNvPr>
          <p:cNvSpPr txBox="1"/>
          <p:nvPr/>
        </p:nvSpPr>
        <p:spPr>
          <a:xfrm>
            <a:off x="4364257" y="801396"/>
            <a:ext cx="7956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000" dirty="0">
                <a:solidFill>
                  <a:srgbClr val="003063"/>
                </a:solidFill>
              </a:rPr>
              <a:t>Offenheit</a:t>
            </a:r>
            <a:endParaRPr lang="de-DE" sz="1000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0811F011-F7A2-472D-A39B-A1BE7F810141}"/>
              </a:ext>
            </a:extLst>
          </p:cNvPr>
          <p:cNvGrpSpPr/>
          <p:nvPr/>
        </p:nvGrpSpPr>
        <p:grpSpPr>
          <a:xfrm>
            <a:off x="3215095" y="1181378"/>
            <a:ext cx="889065" cy="126378"/>
            <a:chOff x="5072627" y="2618596"/>
            <a:chExt cx="1321712" cy="187878"/>
          </a:xfrm>
        </p:grpSpPr>
        <p:grpSp>
          <p:nvGrpSpPr>
            <p:cNvPr id="83" name="Gruppieren 82">
              <a:extLst>
                <a:ext uri="{FF2B5EF4-FFF2-40B4-BE49-F238E27FC236}">
                  <a16:creationId xmlns:a16="http://schemas.microsoft.com/office/drawing/2014/main" id="{D772EEF8-A0B1-4A27-8494-024B73510D3E}"/>
                </a:ext>
              </a:extLst>
            </p:cNvPr>
            <p:cNvGrpSpPr/>
            <p:nvPr/>
          </p:nvGrpSpPr>
          <p:grpSpPr>
            <a:xfrm>
              <a:off x="5314145" y="2661171"/>
              <a:ext cx="831848" cy="119781"/>
              <a:chOff x="1552574" y="1948648"/>
              <a:chExt cx="1108075" cy="119781"/>
            </a:xfrm>
          </p:grpSpPr>
          <p:sp>
            <p:nvSpPr>
              <p:cNvPr id="87" name="Rechteck: abgerundete Ecken 86">
                <a:extLst>
                  <a:ext uri="{FF2B5EF4-FFF2-40B4-BE49-F238E27FC236}">
                    <a16:creationId xmlns:a16="http://schemas.microsoft.com/office/drawing/2014/main" id="{6D5BE1C7-D5C3-431C-B7CC-5DF6A49AD6A0}"/>
                  </a:ext>
                </a:extLst>
              </p:cNvPr>
              <p:cNvSpPr/>
              <p:nvPr/>
            </p:nvSpPr>
            <p:spPr>
              <a:xfrm>
                <a:off x="1558277" y="1948648"/>
                <a:ext cx="1097907" cy="118125"/>
              </a:xfrm>
              <a:prstGeom prst="roundRect">
                <a:avLst>
                  <a:gd name="adj" fmla="val 43004"/>
                </a:avLst>
              </a:prstGeom>
              <a:solidFill>
                <a:srgbClr val="00306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  <p:sp>
            <p:nvSpPr>
              <p:cNvPr id="88" name="Rechteck: abgerundete Ecken 87">
                <a:extLst>
                  <a:ext uri="{FF2B5EF4-FFF2-40B4-BE49-F238E27FC236}">
                    <a16:creationId xmlns:a16="http://schemas.microsoft.com/office/drawing/2014/main" id="{AAAC08E1-BD38-42A0-9D06-860DF6BB7447}"/>
                  </a:ext>
                </a:extLst>
              </p:cNvPr>
              <p:cNvSpPr/>
              <p:nvPr/>
            </p:nvSpPr>
            <p:spPr>
              <a:xfrm>
                <a:off x="1552574" y="1950304"/>
                <a:ext cx="1108075" cy="118125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solidFill>
                  <a:srgbClr val="0030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</p:grpSp>
        <p:pic>
          <p:nvPicPr>
            <p:cNvPr id="85" name="Grafik 84">
              <a:extLst>
                <a:ext uri="{FF2B5EF4-FFF2-40B4-BE49-F238E27FC236}">
                  <a16:creationId xmlns:a16="http://schemas.microsoft.com/office/drawing/2014/main" id="{DAB70132-9DA4-45D3-AE2D-D96011317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072627" y="2618596"/>
              <a:ext cx="186745" cy="186745"/>
            </a:xfrm>
            <a:prstGeom prst="rect">
              <a:avLst/>
            </a:prstGeom>
          </p:spPr>
        </p:pic>
        <p:pic>
          <p:nvPicPr>
            <p:cNvPr id="86" name="Grafik 85">
              <a:extLst>
                <a:ext uri="{FF2B5EF4-FFF2-40B4-BE49-F238E27FC236}">
                  <a16:creationId xmlns:a16="http://schemas.microsoft.com/office/drawing/2014/main" id="{ABE204C7-836E-46D3-A9C0-09FE511F2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207593" y="2619728"/>
              <a:ext cx="186746" cy="186746"/>
            </a:xfrm>
            <a:prstGeom prst="rect">
              <a:avLst/>
            </a:prstGeom>
          </p:spPr>
        </p:pic>
      </p:grpSp>
      <p:sp>
        <p:nvSpPr>
          <p:cNvPr id="81" name="Textfeld 80">
            <a:extLst>
              <a:ext uri="{FF2B5EF4-FFF2-40B4-BE49-F238E27FC236}">
                <a16:creationId xmlns:a16="http://schemas.microsoft.com/office/drawing/2014/main" id="{582C5EC4-F412-4C2C-948F-52C1572E9235}"/>
              </a:ext>
            </a:extLst>
          </p:cNvPr>
          <p:cNvSpPr txBox="1"/>
          <p:nvPr/>
        </p:nvSpPr>
        <p:spPr>
          <a:xfrm>
            <a:off x="3371534" y="797551"/>
            <a:ext cx="571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000" dirty="0">
                <a:solidFill>
                  <a:srgbClr val="003063"/>
                </a:solidFill>
              </a:rPr>
              <a:t>Form</a:t>
            </a:r>
            <a:endParaRPr lang="de-DE" sz="1000" dirty="0"/>
          </a:p>
        </p:txBody>
      </p: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E379C6B6-26D1-482E-A738-3786760EE9AC}"/>
              </a:ext>
            </a:extLst>
          </p:cNvPr>
          <p:cNvGrpSpPr/>
          <p:nvPr/>
        </p:nvGrpSpPr>
        <p:grpSpPr>
          <a:xfrm>
            <a:off x="6460254" y="1185842"/>
            <a:ext cx="896986" cy="135723"/>
            <a:chOff x="936376" y="3117900"/>
            <a:chExt cx="1333487" cy="201769"/>
          </a:xfrm>
        </p:grpSpPr>
        <p:grpSp>
          <p:nvGrpSpPr>
            <p:cNvPr id="92" name="Gruppieren 91">
              <a:extLst>
                <a:ext uri="{FF2B5EF4-FFF2-40B4-BE49-F238E27FC236}">
                  <a16:creationId xmlns:a16="http://schemas.microsoft.com/office/drawing/2014/main" id="{85A6F1E2-3B8C-400C-8F85-861FE5CB416C}"/>
                </a:ext>
              </a:extLst>
            </p:cNvPr>
            <p:cNvGrpSpPr/>
            <p:nvPr/>
          </p:nvGrpSpPr>
          <p:grpSpPr>
            <a:xfrm>
              <a:off x="1190626" y="3157144"/>
              <a:ext cx="831848" cy="118125"/>
              <a:chOff x="1552574" y="1962150"/>
              <a:chExt cx="1108075" cy="118125"/>
            </a:xfrm>
          </p:grpSpPr>
          <p:sp>
            <p:nvSpPr>
              <p:cNvPr id="95" name="Rechteck: abgerundete Ecken 94">
                <a:extLst>
                  <a:ext uri="{FF2B5EF4-FFF2-40B4-BE49-F238E27FC236}">
                    <a16:creationId xmlns:a16="http://schemas.microsoft.com/office/drawing/2014/main" id="{BF350E43-3DB7-4074-9252-D13C9C2F5A77}"/>
                  </a:ext>
                </a:extLst>
              </p:cNvPr>
              <p:cNvSpPr/>
              <p:nvPr/>
            </p:nvSpPr>
            <p:spPr>
              <a:xfrm>
                <a:off x="1705229" y="1962150"/>
                <a:ext cx="404625" cy="118125"/>
              </a:xfrm>
              <a:prstGeom prst="roundRect">
                <a:avLst>
                  <a:gd name="adj" fmla="val 40317"/>
                </a:avLst>
              </a:prstGeom>
              <a:solidFill>
                <a:srgbClr val="00306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  <p:sp>
            <p:nvSpPr>
              <p:cNvPr id="96" name="Rechteck: abgerundete Ecken 95">
                <a:extLst>
                  <a:ext uri="{FF2B5EF4-FFF2-40B4-BE49-F238E27FC236}">
                    <a16:creationId xmlns:a16="http://schemas.microsoft.com/office/drawing/2014/main" id="{3084401B-D1FE-4F4C-8062-26CEF8C83020}"/>
                  </a:ext>
                </a:extLst>
              </p:cNvPr>
              <p:cNvSpPr/>
              <p:nvPr/>
            </p:nvSpPr>
            <p:spPr>
              <a:xfrm>
                <a:off x="1552574" y="1962150"/>
                <a:ext cx="1108075" cy="118125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solidFill>
                  <a:srgbClr val="0030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</p:grpSp>
        <p:pic>
          <p:nvPicPr>
            <p:cNvPr id="93" name="Grafik 92">
              <a:extLst>
                <a:ext uri="{FF2B5EF4-FFF2-40B4-BE49-F238E27FC236}">
                  <a16:creationId xmlns:a16="http://schemas.microsoft.com/office/drawing/2014/main" id="{44A8BFFE-C02E-460D-ABB1-4801204B0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36376" y="3117900"/>
              <a:ext cx="196950" cy="196950"/>
            </a:xfrm>
            <a:prstGeom prst="rect">
              <a:avLst/>
            </a:prstGeom>
          </p:spPr>
        </p:pic>
        <p:pic>
          <p:nvPicPr>
            <p:cNvPr id="94" name="Grafik 93">
              <a:extLst>
                <a:ext uri="{FF2B5EF4-FFF2-40B4-BE49-F238E27FC236}">
                  <a16:creationId xmlns:a16="http://schemas.microsoft.com/office/drawing/2014/main" id="{39D334A8-F64D-4B91-A530-E19E43528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V="1">
              <a:off x="2072913" y="3122719"/>
              <a:ext cx="196950" cy="196950"/>
            </a:xfrm>
            <a:prstGeom prst="rect">
              <a:avLst/>
            </a:prstGeom>
          </p:spPr>
        </p:pic>
      </p:grpSp>
      <p:sp>
        <p:nvSpPr>
          <p:cNvPr id="91" name="Textfeld 90">
            <a:extLst>
              <a:ext uri="{FF2B5EF4-FFF2-40B4-BE49-F238E27FC236}">
                <a16:creationId xmlns:a16="http://schemas.microsoft.com/office/drawing/2014/main" id="{60A7D7BB-1ED0-4F44-AC43-49540B5F0A6F}"/>
              </a:ext>
            </a:extLst>
          </p:cNvPr>
          <p:cNvSpPr txBox="1"/>
          <p:nvPr/>
        </p:nvSpPr>
        <p:spPr>
          <a:xfrm>
            <a:off x="6350221" y="804578"/>
            <a:ext cx="11277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000" dirty="0">
                <a:solidFill>
                  <a:srgbClr val="003063"/>
                </a:solidFill>
              </a:rPr>
              <a:t>Zeitl. Aufwand</a:t>
            </a:r>
            <a:endParaRPr lang="de-DE" sz="1000" dirty="0"/>
          </a:p>
        </p:txBody>
      </p: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0E901859-D4A6-4A6E-90ED-96514DB4AA90}"/>
              </a:ext>
            </a:extLst>
          </p:cNvPr>
          <p:cNvGrpSpPr/>
          <p:nvPr/>
        </p:nvGrpSpPr>
        <p:grpSpPr>
          <a:xfrm>
            <a:off x="7543176" y="1185842"/>
            <a:ext cx="880747" cy="137241"/>
            <a:chOff x="960518" y="3475843"/>
            <a:chExt cx="1309345" cy="204026"/>
          </a:xfrm>
        </p:grpSpPr>
        <p:pic>
          <p:nvPicPr>
            <p:cNvPr id="102" name="Grafik 101">
              <a:extLst>
                <a:ext uri="{FF2B5EF4-FFF2-40B4-BE49-F238E27FC236}">
                  <a16:creationId xmlns:a16="http://schemas.microsoft.com/office/drawing/2014/main" id="{BC7D2181-33AD-4D94-BBBF-4CC787E7F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60518" y="3477471"/>
              <a:ext cx="186745" cy="186745"/>
            </a:xfrm>
            <a:prstGeom prst="rect">
              <a:avLst/>
            </a:prstGeom>
          </p:spPr>
        </p:pic>
        <p:grpSp>
          <p:nvGrpSpPr>
            <p:cNvPr id="103" name="Gruppieren 102">
              <a:extLst>
                <a:ext uri="{FF2B5EF4-FFF2-40B4-BE49-F238E27FC236}">
                  <a16:creationId xmlns:a16="http://schemas.microsoft.com/office/drawing/2014/main" id="{03E0C7D6-1FCD-4E3E-82F9-71581BF59C28}"/>
                </a:ext>
              </a:extLst>
            </p:cNvPr>
            <p:cNvGrpSpPr/>
            <p:nvPr/>
          </p:nvGrpSpPr>
          <p:grpSpPr>
            <a:xfrm>
              <a:off x="1190626" y="3514740"/>
              <a:ext cx="831848" cy="118840"/>
              <a:chOff x="1552574" y="1962150"/>
              <a:chExt cx="1108075" cy="118840"/>
            </a:xfrm>
          </p:grpSpPr>
          <p:sp>
            <p:nvSpPr>
              <p:cNvPr id="105" name="Rechteck: abgerundete Ecken 104">
                <a:extLst>
                  <a:ext uri="{FF2B5EF4-FFF2-40B4-BE49-F238E27FC236}">
                    <a16:creationId xmlns:a16="http://schemas.microsoft.com/office/drawing/2014/main" id="{7B7468FA-CE1B-4104-97F5-156E95AE10DF}"/>
                  </a:ext>
                </a:extLst>
              </p:cNvPr>
              <p:cNvSpPr/>
              <p:nvPr/>
            </p:nvSpPr>
            <p:spPr>
              <a:xfrm>
                <a:off x="2320414" y="1962865"/>
                <a:ext cx="271776" cy="118125"/>
              </a:xfrm>
              <a:prstGeom prst="roundRect">
                <a:avLst>
                  <a:gd name="adj" fmla="val 40317"/>
                </a:avLst>
              </a:prstGeom>
              <a:solidFill>
                <a:srgbClr val="00306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  <p:sp>
            <p:nvSpPr>
              <p:cNvPr id="106" name="Rechteck: abgerundete Ecken 105">
                <a:extLst>
                  <a:ext uri="{FF2B5EF4-FFF2-40B4-BE49-F238E27FC236}">
                    <a16:creationId xmlns:a16="http://schemas.microsoft.com/office/drawing/2014/main" id="{6EEA16C9-D800-4DE1-AEFB-081E56EDB6C5}"/>
                  </a:ext>
                </a:extLst>
              </p:cNvPr>
              <p:cNvSpPr/>
              <p:nvPr/>
            </p:nvSpPr>
            <p:spPr>
              <a:xfrm>
                <a:off x="1552574" y="1962150"/>
                <a:ext cx="1108075" cy="118125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solidFill>
                  <a:srgbClr val="0030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</p:grpSp>
        <p:pic>
          <p:nvPicPr>
            <p:cNvPr id="104" name="Grafik 103">
              <a:extLst>
                <a:ext uri="{FF2B5EF4-FFF2-40B4-BE49-F238E27FC236}">
                  <a16:creationId xmlns:a16="http://schemas.microsoft.com/office/drawing/2014/main" id="{93CF73E1-399B-420C-9CA9-55B74DDF4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065837" y="3475843"/>
              <a:ext cx="204026" cy="204026"/>
            </a:xfrm>
            <a:prstGeom prst="rect">
              <a:avLst/>
            </a:prstGeom>
          </p:spPr>
        </p:pic>
      </p:grpSp>
      <p:sp>
        <p:nvSpPr>
          <p:cNvPr id="101" name="Textfeld 100">
            <a:extLst>
              <a:ext uri="{FF2B5EF4-FFF2-40B4-BE49-F238E27FC236}">
                <a16:creationId xmlns:a16="http://schemas.microsoft.com/office/drawing/2014/main" id="{375315A9-E7CA-4C4F-93F8-88F2F0CCCF52}"/>
              </a:ext>
            </a:extLst>
          </p:cNvPr>
          <p:cNvSpPr txBox="1"/>
          <p:nvPr/>
        </p:nvSpPr>
        <p:spPr>
          <a:xfrm>
            <a:off x="7504180" y="801396"/>
            <a:ext cx="9471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000" dirty="0">
                <a:solidFill>
                  <a:srgbClr val="003063"/>
                </a:solidFill>
              </a:rPr>
              <a:t>Etablierung</a:t>
            </a:r>
            <a:endParaRPr lang="de-DE" sz="1000" dirty="0"/>
          </a:p>
        </p:txBody>
      </p:sp>
      <p:sp>
        <p:nvSpPr>
          <p:cNvPr id="111" name="Textfeld 110">
            <a:extLst>
              <a:ext uri="{FF2B5EF4-FFF2-40B4-BE49-F238E27FC236}">
                <a16:creationId xmlns:a16="http://schemas.microsoft.com/office/drawing/2014/main" id="{8E35BB18-537A-48CB-B530-CFBE192EC856}"/>
              </a:ext>
            </a:extLst>
          </p:cNvPr>
          <p:cNvSpPr txBox="1"/>
          <p:nvPr/>
        </p:nvSpPr>
        <p:spPr>
          <a:xfrm>
            <a:off x="5274900" y="801396"/>
            <a:ext cx="1084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000" dirty="0">
                <a:solidFill>
                  <a:srgbClr val="003063"/>
                </a:solidFill>
              </a:rPr>
              <a:t>Schwierigkeit</a:t>
            </a:r>
            <a:endParaRPr lang="de-DE" sz="1000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DB528792-B8EC-4013-8031-FCE5BDEAC353}"/>
              </a:ext>
            </a:extLst>
          </p:cNvPr>
          <p:cNvGrpSpPr/>
          <p:nvPr/>
        </p:nvGrpSpPr>
        <p:grpSpPr>
          <a:xfrm>
            <a:off x="5379743" y="1190581"/>
            <a:ext cx="882596" cy="125616"/>
            <a:chOff x="4151977" y="1136346"/>
            <a:chExt cx="1312095" cy="186745"/>
          </a:xfrm>
        </p:grpSpPr>
        <p:grpSp>
          <p:nvGrpSpPr>
            <p:cNvPr id="110" name="Gruppieren 109">
              <a:extLst>
                <a:ext uri="{FF2B5EF4-FFF2-40B4-BE49-F238E27FC236}">
                  <a16:creationId xmlns:a16="http://schemas.microsoft.com/office/drawing/2014/main" id="{0D7511C9-C1B6-4129-A841-447F5E59984A}"/>
                </a:ext>
              </a:extLst>
            </p:cNvPr>
            <p:cNvGrpSpPr/>
            <p:nvPr/>
          </p:nvGrpSpPr>
          <p:grpSpPr>
            <a:xfrm>
              <a:off x="4151977" y="1136346"/>
              <a:ext cx="1066295" cy="186745"/>
              <a:chOff x="956179" y="2764131"/>
              <a:chExt cx="1066295" cy="186745"/>
            </a:xfrm>
          </p:grpSpPr>
          <p:pic>
            <p:nvPicPr>
              <p:cNvPr id="112" name="Grafik 111">
                <a:extLst>
                  <a:ext uri="{FF2B5EF4-FFF2-40B4-BE49-F238E27FC236}">
                    <a16:creationId xmlns:a16="http://schemas.microsoft.com/office/drawing/2014/main" id="{45D280CD-9287-44EB-B9F1-B0D7455ACC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56179" y="2764131"/>
                <a:ext cx="186745" cy="186745"/>
              </a:xfrm>
              <a:prstGeom prst="rect">
                <a:avLst/>
              </a:prstGeom>
            </p:spPr>
          </p:pic>
          <p:grpSp>
            <p:nvGrpSpPr>
              <p:cNvPr id="113" name="Gruppieren 112">
                <a:extLst>
                  <a:ext uri="{FF2B5EF4-FFF2-40B4-BE49-F238E27FC236}">
                    <a16:creationId xmlns:a16="http://schemas.microsoft.com/office/drawing/2014/main" id="{DCD27C9D-060C-4767-BD3A-7B922308D0A4}"/>
                  </a:ext>
                </a:extLst>
              </p:cNvPr>
              <p:cNvGrpSpPr/>
              <p:nvPr/>
            </p:nvGrpSpPr>
            <p:grpSpPr>
              <a:xfrm>
                <a:off x="1190626" y="2798440"/>
                <a:ext cx="831848" cy="118127"/>
                <a:chOff x="1552574" y="1962148"/>
                <a:chExt cx="1108075" cy="118127"/>
              </a:xfrm>
            </p:grpSpPr>
            <p:sp>
              <p:nvSpPr>
                <p:cNvPr id="114" name="Rechteck: abgerundete Ecken 113">
                  <a:extLst>
                    <a:ext uri="{FF2B5EF4-FFF2-40B4-BE49-F238E27FC236}">
                      <a16:creationId xmlns:a16="http://schemas.microsoft.com/office/drawing/2014/main" id="{AD2B0F7A-EFC2-462E-A714-F5FF37DF691E}"/>
                    </a:ext>
                  </a:extLst>
                </p:cNvPr>
                <p:cNvSpPr/>
                <p:nvPr/>
              </p:nvSpPr>
              <p:spPr>
                <a:xfrm>
                  <a:off x="1714672" y="1962148"/>
                  <a:ext cx="342323" cy="118125"/>
                </a:xfrm>
                <a:prstGeom prst="roundRect">
                  <a:avLst>
                    <a:gd name="adj" fmla="val 40317"/>
                  </a:avLst>
                </a:prstGeom>
                <a:solidFill>
                  <a:srgbClr val="003063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  <p:sp>
              <p:nvSpPr>
                <p:cNvPr id="115" name="Rechteck: abgerundete Ecken 114">
                  <a:extLst>
                    <a:ext uri="{FF2B5EF4-FFF2-40B4-BE49-F238E27FC236}">
                      <a16:creationId xmlns:a16="http://schemas.microsoft.com/office/drawing/2014/main" id="{13BD4D00-E946-4360-B3ED-A1E7D44B5CBD}"/>
                    </a:ext>
                  </a:extLst>
                </p:cNvPr>
                <p:cNvSpPr/>
                <p:nvPr/>
              </p:nvSpPr>
              <p:spPr>
                <a:xfrm>
                  <a:off x="1552574" y="1962150"/>
                  <a:ext cx="1108075" cy="118125"/>
                </a:xfrm>
                <a:prstGeom prst="roundRect">
                  <a:avLst>
                    <a:gd name="adj" fmla="val 50000"/>
                  </a:avLst>
                </a:prstGeom>
                <a:noFill/>
                <a:ln w="12700">
                  <a:solidFill>
                    <a:srgbClr val="00306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</p:grpSp>
        </p:grpSp>
        <p:pic>
          <p:nvPicPr>
            <p:cNvPr id="109" name="Grafik 108">
              <a:extLst>
                <a:ext uri="{FF2B5EF4-FFF2-40B4-BE49-F238E27FC236}">
                  <a16:creationId xmlns:a16="http://schemas.microsoft.com/office/drawing/2014/main" id="{EF6E4BDD-A06C-4E62-9C9F-CBC4E9DD0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77327" y="1136346"/>
              <a:ext cx="186745" cy="186745"/>
            </a:xfrm>
            <a:prstGeom prst="rect">
              <a:avLst/>
            </a:prstGeom>
          </p:spPr>
        </p:pic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AD5E68DB-14F2-4A49-A98E-91E2BA3E16C9}"/>
              </a:ext>
            </a:extLst>
          </p:cNvPr>
          <p:cNvGrpSpPr/>
          <p:nvPr/>
        </p:nvGrpSpPr>
        <p:grpSpPr>
          <a:xfrm>
            <a:off x="4319864" y="1641832"/>
            <a:ext cx="875272" cy="130130"/>
            <a:chOff x="949108" y="2040663"/>
            <a:chExt cx="1301206" cy="193455"/>
          </a:xfrm>
        </p:grpSpPr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09CD1367-EB1D-47C4-BDAB-D786273D3BC8}"/>
                </a:ext>
              </a:extLst>
            </p:cNvPr>
            <p:cNvGrpSpPr/>
            <p:nvPr/>
          </p:nvGrpSpPr>
          <p:grpSpPr>
            <a:xfrm>
              <a:off x="1190626" y="2079560"/>
              <a:ext cx="831848" cy="118840"/>
              <a:chOff x="1552574" y="1961435"/>
              <a:chExt cx="1108075" cy="118840"/>
            </a:xfrm>
          </p:grpSpPr>
          <p:sp>
            <p:nvSpPr>
              <p:cNvPr id="120" name="Rechteck: abgerundete Ecken 119">
                <a:extLst>
                  <a:ext uri="{FF2B5EF4-FFF2-40B4-BE49-F238E27FC236}">
                    <a16:creationId xmlns:a16="http://schemas.microsoft.com/office/drawing/2014/main" id="{FBC292CC-D5AE-4F6D-8A8F-5806FDEB0220}"/>
                  </a:ext>
                </a:extLst>
              </p:cNvPr>
              <p:cNvSpPr/>
              <p:nvPr/>
            </p:nvSpPr>
            <p:spPr>
              <a:xfrm>
                <a:off x="1637073" y="1961435"/>
                <a:ext cx="523770" cy="118125"/>
              </a:xfrm>
              <a:prstGeom prst="roundRect">
                <a:avLst>
                  <a:gd name="adj" fmla="val 45987"/>
                </a:avLst>
              </a:prstGeom>
              <a:solidFill>
                <a:srgbClr val="00306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  <p:sp>
            <p:nvSpPr>
              <p:cNvPr id="121" name="Rechteck: abgerundete Ecken 120">
                <a:extLst>
                  <a:ext uri="{FF2B5EF4-FFF2-40B4-BE49-F238E27FC236}">
                    <a16:creationId xmlns:a16="http://schemas.microsoft.com/office/drawing/2014/main" id="{3E816C01-B3A2-4266-8E0C-E28374D945BE}"/>
                  </a:ext>
                </a:extLst>
              </p:cNvPr>
              <p:cNvSpPr/>
              <p:nvPr/>
            </p:nvSpPr>
            <p:spPr>
              <a:xfrm>
                <a:off x="1552574" y="1962150"/>
                <a:ext cx="1108075" cy="118125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solidFill>
                  <a:srgbClr val="0030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</p:grpSp>
        <p:pic>
          <p:nvPicPr>
            <p:cNvPr id="118" name="Grafik 117">
              <a:extLst>
                <a:ext uri="{FF2B5EF4-FFF2-40B4-BE49-F238E27FC236}">
                  <a16:creationId xmlns:a16="http://schemas.microsoft.com/office/drawing/2014/main" id="{3144D9F5-0144-46B6-AE28-2CD9FA31E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49108" y="2044556"/>
              <a:ext cx="189562" cy="189562"/>
            </a:xfrm>
            <a:prstGeom prst="rect">
              <a:avLst/>
            </a:prstGeom>
          </p:spPr>
        </p:pic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CA8AE227-BEB8-4D8D-9475-8B4782886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060752" y="2040663"/>
              <a:ext cx="189562" cy="18956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22" name="Gruppieren 121">
            <a:extLst>
              <a:ext uri="{FF2B5EF4-FFF2-40B4-BE49-F238E27FC236}">
                <a16:creationId xmlns:a16="http://schemas.microsoft.com/office/drawing/2014/main" id="{FD13FAC8-6801-4CD7-B970-60CEFC8B32E3}"/>
              </a:ext>
            </a:extLst>
          </p:cNvPr>
          <p:cNvGrpSpPr/>
          <p:nvPr/>
        </p:nvGrpSpPr>
        <p:grpSpPr>
          <a:xfrm>
            <a:off x="3215095" y="1639380"/>
            <a:ext cx="889065" cy="126378"/>
            <a:chOff x="5072627" y="2618596"/>
            <a:chExt cx="1321712" cy="187878"/>
          </a:xfrm>
        </p:grpSpPr>
        <p:grpSp>
          <p:nvGrpSpPr>
            <p:cNvPr id="123" name="Gruppieren 122">
              <a:extLst>
                <a:ext uri="{FF2B5EF4-FFF2-40B4-BE49-F238E27FC236}">
                  <a16:creationId xmlns:a16="http://schemas.microsoft.com/office/drawing/2014/main" id="{98BEF9CB-E323-49B4-9DA3-5180D452E21E}"/>
                </a:ext>
              </a:extLst>
            </p:cNvPr>
            <p:cNvGrpSpPr/>
            <p:nvPr/>
          </p:nvGrpSpPr>
          <p:grpSpPr>
            <a:xfrm>
              <a:off x="5314145" y="2662827"/>
              <a:ext cx="831848" cy="121886"/>
              <a:chOff x="1552574" y="1950304"/>
              <a:chExt cx="1108075" cy="121886"/>
            </a:xfrm>
          </p:grpSpPr>
          <p:sp>
            <p:nvSpPr>
              <p:cNvPr id="126" name="Rechteck: abgerundete Ecken 125">
                <a:extLst>
                  <a:ext uri="{FF2B5EF4-FFF2-40B4-BE49-F238E27FC236}">
                    <a16:creationId xmlns:a16="http://schemas.microsoft.com/office/drawing/2014/main" id="{E506967F-48B5-404A-B4D9-C12E3E12D40D}"/>
                  </a:ext>
                </a:extLst>
              </p:cNvPr>
              <p:cNvSpPr/>
              <p:nvPr/>
            </p:nvSpPr>
            <p:spPr>
              <a:xfrm>
                <a:off x="1558277" y="1954065"/>
                <a:ext cx="1097906" cy="118125"/>
              </a:xfrm>
              <a:prstGeom prst="roundRect">
                <a:avLst>
                  <a:gd name="adj" fmla="val 43004"/>
                </a:avLst>
              </a:prstGeom>
              <a:solidFill>
                <a:srgbClr val="00306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  <p:sp>
            <p:nvSpPr>
              <p:cNvPr id="127" name="Rechteck: abgerundete Ecken 126">
                <a:extLst>
                  <a:ext uri="{FF2B5EF4-FFF2-40B4-BE49-F238E27FC236}">
                    <a16:creationId xmlns:a16="http://schemas.microsoft.com/office/drawing/2014/main" id="{737A9129-69EA-4519-897E-700C374AB08E}"/>
                  </a:ext>
                </a:extLst>
              </p:cNvPr>
              <p:cNvSpPr/>
              <p:nvPr/>
            </p:nvSpPr>
            <p:spPr>
              <a:xfrm>
                <a:off x="1552574" y="1950304"/>
                <a:ext cx="1108075" cy="118125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solidFill>
                  <a:srgbClr val="0030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</p:grpSp>
        <p:pic>
          <p:nvPicPr>
            <p:cNvPr id="124" name="Grafik 123">
              <a:extLst>
                <a:ext uri="{FF2B5EF4-FFF2-40B4-BE49-F238E27FC236}">
                  <a16:creationId xmlns:a16="http://schemas.microsoft.com/office/drawing/2014/main" id="{7C8838DD-7157-4DC1-AA00-CDB124600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072627" y="2618596"/>
              <a:ext cx="186745" cy="186745"/>
            </a:xfrm>
            <a:prstGeom prst="rect">
              <a:avLst/>
            </a:prstGeom>
          </p:spPr>
        </p:pic>
        <p:pic>
          <p:nvPicPr>
            <p:cNvPr id="125" name="Grafik 124">
              <a:extLst>
                <a:ext uri="{FF2B5EF4-FFF2-40B4-BE49-F238E27FC236}">
                  <a16:creationId xmlns:a16="http://schemas.microsoft.com/office/drawing/2014/main" id="{A146CBEE-2E6A-453E-9B67-D1102DFD9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207593" y="2619728"/>
              <a:ext cx="186746" cy="186746"/>
            </a:xfrm>
            <a:prstGeom prst="rect">
              <a:avLst/>
            </a:prstGeom>
          </p:spPr>
        </p:pic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4ECA5133-F0E8-442B-82E9-CD7AF4CB8999}"/>
              </a:ext>
            </a:extLst>
          </p:cNvPr>
          <p:cNvGrpSpPr/>
          <p:nvPr/>
        </p:nvGrpSpPr>
        <p:grpSpPr>
          <a:xfrm>
            <a:off x="6460254" y="1643844"/>
            <a:ext cx="896986" cy="135723"/>
            <a:chOff x="936376" y="3117900"/>
            <a:chExt cx="1333487" cy="201769"/>
          </a:xfrm>
        </p:grpSpPr>
        <p:grpSp>
          <p:nvGrpSpPr>
            <p:cNvPr id="129" name="Gruppieren 128">
              <a:extLst>
                <a:ext uri="{FF2B5EF4-FFF2-40B4-BE49-F238E27FC236}">
                  <a16:creationId xmlns:a16="http://schemas.microsoft.com/office/drawing/2014/main" id="{0A548538-F9BF-4DED-92F7-5FFBEF515772}"/>
                </a:ext>
              </a:extLst>
            </p:cNvPr>
            <p:cNvGrpSpPr/>
            <p:nvPr/>
          </p:nvGrpSpPr>
          <p:grpSpPr>
            <a:xfrm>
              <a:off x="1190626" y="3157144"/>
              <a:ext cx="831848" cy="118125"/>
              <a:chOff x="1552574" y="1962150"/>
              <a:chExt cx="1108075" cy="118125"/>
            </a:xfrm>
          </p:grpSpPr>
          <p:sp>
            <p:nvSpPr>
              <p:cNvPr id="132" name="Rechteck: abgerundete Ecken 131">
                <a:extLst>
                  <a:ext uri="{FF2B5EF4-FFF2-40B4-BE49-F238E27FC236}">
                    <a16:creationId xmlns:a16="http://schemas.microsoft.com/office/drawing/2014/main" id="{483BBA55-6A9D-4B58-B5F2-3E01B17163A9}"/>
                  </a:ext>
                </a:extLst>
              </p:cNvPr>
              <p:cNvSpPr/>
              <p:nvPr/>
            </p:nvSpPr>
            <p:spPr>
              <a:xfrm>
                <a:off x="1705228" y="1962150"/>
                <a:ext cx="464779" cy="118125"/>
              </a:xfrm>
              <a:prstGeom prst="roundRect">
                <a:avLst>
                  <a:gd name="adj" fmla="val 40317"/>
                </a:avLst>
              </a:prstGeom>
              <a:solidFill>
                <a:srgbClr val="00306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  <p:sp>
            <p:nvSpPr>
              <p:cNvPr id="133" name="Rechteck: abgerundete Ecken 132">
                <a:extLst>
                  <a:ext uri="{FF2B5EF4-FFF2-40B4-BE49-F238E27FC236}">
                    <a16:creationId xmlns:a16="http://schemas.microsoft.com/office/drawing/2014/main" id="{C72EEF0B-EF22-4BFB-A6FF-5150621DE8DD}"/>
                  </a:ext>
                </a:extLst>
              </p:cNvPr>
              <p:cNvSpPr/>
              <p:nvPr/>
            </p:nvSpPr>
            <p:spPr>
              <a:xfrm>
                <a:off x="1552574" y="1962150"/>
                <a:ext cx="1108075" cy="118125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solidFill>
                  <a:srgbClr val="0030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</p:grpSp>
        <p:pic>
          <p:nvPicPr>
            <p:cNvPr id="130" name="Grafik 129">
              <a:extLst>
                <a:ext uri="{FF2B5EF4-FFF2-40B4-BE49-F238E27FC236}">
                  <a16:creationId xmlns:a16="http://schemas.microsoft.com/office/drawing/2014/main" id="{8D28D6D9-3EE6-43F3-93D8-4E370D21D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36376" y="3117900"/>
              <a:ext cx="196950" cy="196950"/>
            </a:xfrm>
            <a:prstGeom prst="rect">
              <a:avLst/>
            </a:prstGeom>
          </p:spPr>
        </p:pic>
        <p:pic>
          <p:nvPicPr>
            <p:cNvPr id="131" name="Grafik 130">
              <a:extLst>
                <a:ext uri="{FF2B5EF4-FFF2-40B4-BE49-F238E27FC236}">
                  <a16:creationId xmlns:a16="http://schemas.microsoft.com/office/drawing/2014/main" id="{5541FB3E-FD5E-4E38-8A06-F797E03ED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V="1">
              <a:off x="2072913" y="3122719"/>
              <a:ext cx="196950" cy="196950"/>
            </a:xfrm>
            <a:prstGeom prst="rect">
              <a:avLst/>
            </a:prstGeom>
          </p:spPr>
        </p:pic>
      </p:grpSp>
      <p:grpSp>
        <p:nvGrpSpPr>
          <p:cNvPr id="134" name="Gruppieren 133">
            <a:extLst>
              <a:ext uri="{FF2B5EF4-FFF2-40B4-BE49-F238E27FC236}">
                <a16:creationId xmlns:a16="http://schemas.microsoft.com/office/drawing/2014/main" id="{F7BF9761-46BE-4FE0-AA83-5403158EDF99}"/>
              </a:ext>
            </a:extLst>
          </p:cNvPr>
          <p:cNvGrpSpPr/>
          <p:nvPr/>
        </p:nvGrpSpPr>
        <p:grpSpPr>
          <a:xfrm>
            <a:off x="7543176" y="1643844"/>
            <a:ext cx="880747" cy="137241"/>
            <a:chOff x="960518" y="3475843"/>
            <a:chExt cx="1309345" cy="204026"/>
          </a:xfrm>
        </p:grpSpPr>
        <p:pic>
          <p:nvPicPr>
            <p:cNvPr id="135" name="Grafik 134">
              <a:extLst>
                <a:ext uri="{FF2B5EF4-FFF2-40B4-BE49-F238E27FC236}">
                  <a16:creationId xmlns:a16="http://schemas.microsoft.com/office/drawing/2014/main" id="{EA7AA162-6831-43AC-9A76-2BA9EF691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60518" y="3477471"/>
              <a:ext cx="186745" cy="186745"/>
            </a:xfrm>
            <a:prstGeom prst="rect">
              <a:avLst/>
            </a:prstGeom>
          </p:spPr>
        </p:pic>
        <p:grpSp>
          <p:nvGrpSpPr>
            <p:cNvPr id="136" name="Gruppieren 135">
              <a:extLst>
                <a:ext uri="{FF2B5EF4-FFF2-40B4-BE49-F238E27FC236}">
                  <a16:creationId xmlns:a16="http://schemas.microsoft.com/office/drawing/2014/main" id="{AD8C17DB-33CB-4109-ABB9-4D7710B80E69}"/>
                </a:ext>
              </a:extLst>
            </p:cNvPr>
            <p:cNvGrpSpPr/>
            <p:nvPr/>
          </p:nvGrpSpPr>
          <p:grpSpPr>
            <a:xfrm>
              <a:off x="1190626" y="3514740"/>
              <a:ext cx="831848" cy="118840"/>
              <a:chOff x="1552574" y="1962150"/>
              <a:chExt cx="1108075" cy="118840"/>
            </a:xfrm>
          </p:grpSpPr>
          <p:sp>
            <p:nvSpPr>
              <p:cNvPr id="138" name="Rechteck: abgerundete Ecken 137">
                <a:extLst>
                  <a:ext uri="{FF2B5EF4-FFF2-40B4-BE49-F238E27FC236}">
                    <a16:creationId xmlns:a16="http://schemas.microsoft.com/office/drawing/2014/main" id="{E0F1A053-071B-458C-AB30-D1570F29C944}"/>
                  </a:ext>
                </a:extLst>
              </p:cNvPr>
              <p:cNvSpPr/>
              <p:nvPr/>
            </p:nvSpPr>
            <p:spPr>
              <a:xfrm>
                <a:off x="2226826" y="1962865"/>
                <a:ext cx="326817" cy="118125"/>
              </a:xfrm>
              <a:prstGeom prst="roundRect">
                <a:avLst>
                  <a:gd name="adj" fmla="val 40317"/>
                </a:avLst>
              </a:prstGeom>
              <a:solidFill>
                <a:srgbClr val="00306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  <p:sp>
            <p:nvSpPr>
              <p:cNvPr id="139" name="Rechteck: abgerundete Ecken 138">
                <a:extLst>
                  <a:ext uri="{FF2B5EF4-FFF2-40B4-BE49-F238E27FC236}">
                    <a16:creationId xmlns:a16="http://schemas.microsoft.com/office/drawing/2014/main" id="{0122124B-597D-4A50-8442-1BE162EBC8E9}"/>
                  </a:ext>
                </a:extLst>
              </p:cNvPr>
              <p:cNvSpPr/>
              <p:nvPr/>
            </p:nvSpPr>
            <p:spPr>
              <a:xfrm>
                <a:off x="1552574" y="1962150"/>
                <a:ext cx="1108075" cy="118125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solidFill>
                  <a:srgbClr val="0030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</p:grpSp>
        <p:pic>
          <p:nvPicPr>
            <p:cNvPr id="137" name="Grafik 136">
              <a:extLst>
                <a:ext uri="{FF2B5EF4-FFF2-40B4-BE49-F238E27FC236}">
                  <a16:creationId xmlns:a16="http://schemas.microsoft.com/office/drawing/2014/main" id="{5C155266-34B1-4303-A50B-21A8CAA43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065837" y="3475843"/>
              <a:ext cx="204026" cy="204026"/>
            </a:xfrm>
            <a:prstGeom prst="rect">
              <a:avLst/>
            </a:prstGeom>
          </p:spPr>
        </p:pic>
      </p:grpSp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05D63BC6-9364-4547-B709-6505BE50204F}"/>
              </a:ext>
            </a:extLst>
          </p:cNvPr>
          <p:cNvGrpSpPr/>
          <p:nvPr/>
        </p:nvGrpSpPr>
        <p:grpSpPr>
          <a:xfrm>
            <a:off x="5379743" y="1648583"/>
            <a:ext cx="882596" cy="125616"/>
            <a:chOff x="4151977" y="1136346"/>
            <a:chExt cx="1312095" cy="186745"/>
          </a:xfrm>
        </p:grpSpPr>
        <p:grpSp>
          <p:nvGrpSpPr>
            <p:cNvPr id="141" name="Gruppieren 140">
              <a:extLst>
                <a:ext uri="{FF2B5EF4-FFF2-40B4-BE49-F238E27FC236}">
                  <a16:creationId xmlns:a16="http://schemas.microsoft.com/office/drawing/2014/main" id="{D4E72B32-6A87-4657-BCAA-2DEBAC0B3C04}"/>
                </a:ext>
              </a:extLst>
            </p:cNvPr>
            <p:cNvGrpSpPr/>
            <p:nvPr/>
          </p:nvGrpSpPr>
          <p:grpSpPr>
            <a:xfrm>
              <a:off x="4151977" y="1136346"/>
              <a:ext cx="1066295" cy="186745"/>
              <a:chOff x="956179" y="2764131"/>
              <a:chExt cx="1066295" cy="186745"/>
            </a:xfrm>
          </p:grpSpPr>
          <p:pic>
            <p:nvPicPr>
              <p:cNvPr id="143" name="Grafik 142">
                <a:extLst>
                  <a:ext uri="{FF2B5EF4-FFF2-40B4-BE49-F238E27FC236}">
                    <a16:creationId xmlns:a16="http://schemas.microsoft.com/office/drawing/2014/main" id="{112E39F0-B3D0-4FFF-BEAC-F0E15A1B14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56179" y="2764131"/>
                <a:ext cx="186745" cy="186745"/>
              </a:xfrm>
              <a:prstGeom prst="rect">
                <a:avLst/>
              </a:prstGeom>
            </p:spPr>
          </p:pic>
          <p:grpSp>
            <p:nvGrpSpPr>
              <p:cNvPr id="144" name="Gruppieren 143">
                <a:extLst>
                  <a:ext uri="{FF2B5EF4-FFF2-40B4-BE49-F238E27FC236}">
                    <a16:creationId xmlns:a16="http://schemas.microsoft.com/office/drawing/2014/main" id="{F7365B28-7B75-4D94-BFB7-9CD519C947C6}"/>
                  </a:ext>
                </a:extLst>
              </p:cNvPr>
              <p:cNvGrpSpPr/>
              <p:nvPr/>
            </p:nvGrpSpPr>
            <p:grpSpPr>
              <a:xfrm>
                <a:off x="1190626" y="2798440"/>
                <a:ext cx="831848" cy="118127"/>
                <a:chOff x="1552574" y="1962148"/>
                <a:chExt cx="1108075" cy="118127"/>
              </a:xfrm>
            </p:grpSpPr>
            <p:sp>
              <p:nvSpPr>
                <p:cNvPr id="145" name="Rechteck: abgerundete Ecken 144">
                  <a:extLst>
                    <a:ext uri="{FF2B5EF4-FFF2-40B4-BE49-F238E27FC236}">
                      <a16:creationId xmlns:a16="http://schemas.microsoft.com/office/drawing/2014/main" id="{024B5F90-1987-4F33-BB25-4AABC946F89D}"/>
                    </a:ext>
                  </a:extLst>
                </p:cNvPr>
                <p:cNvSpPr/>
                <p:nvPr/>
              </p:nvSpPr>
              <p:spPr>
                <a:xfrm>
                  <a:off x="1714673" y="1962148"/>
                  <a:ext cx="404488" cy="118126"/>
                </a:xfrm>
                <a:prstGeom prst="roundRect">
                  <a:avLst>
                    <a:gd name="adj" fmla="val 40317"/>
                  </a:avLst>
                </a:prstGeom>
                <a:solidFill>
                  <a:srgbClr val="003063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  <p:sp>
              <p:nvSpPr>
                <p:cNvPr id="146" name="Rechteck: abgerundete Ecken 145">
                  <a:extLst>
                    <a:ext uri="{FF2B5EF4-FFF2-40B4-BE49-F238E27FC236}">
                      <a16:creationId xmlns:a16="http://schemas.microsoft.com/office/drawing/2014/main" id="{243F6A22-27E8-4E07-BCDF-F9F4CA2CA258}"/>
                    </a:ext>
                  </a:extLst>
                </p:cNvPr>
                <p:cNvSpPr/>
                <p:nvPr/>
              </p:nvSpPr>
              <p:spPr>
                <a:xfrm>
                  <a:off x="1552574" y="1962150"/>
                  <a:ext cx="1108075" cy="118125"/>
                </a:xfrm>
                <a:prstGeom prst="roundRect">
                  <a:avLst>
                    <a:gd name="adj" fmla="val 50000"/>
                  </a:avLst>
                </a:prstGeom>
                <a:noFill/>
                <a:ln w="12700">
                  <a:solidFill>
                    <a:srgbClr val="00306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</p:grpSp>
        </p:grpSp>
        <p:pic>
          <p:nvPicPr>
            <p:cNvPr id="142" name="Grafik 141">
              <a:extLst>
                <a:ext uri="{FF2B5EF4-FFF2-40B4-BE49-F238E27FC236}">
                  <a16:creationId xmlns:a16="http://schemas.microsoft.com/office/drawing/2014/main" id="{6AE80752-5C9C-455A-B724-94319FB4A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77327" y="1136346"/>
              <a:ext cx="186745" cy="186745"/>
            </a:xfrm>
            <a:prstGeom prst="rect">
              <a:avLst/>
            </a:prstGeom>
          </p:spPr>
        </p:pic>
      </p:grpSp>
      <p:grpSp>
        <p:nvGrpSpPr>
          <p:cNvPr id="147" name="Gruppieren 146">
            <a:extLst>
              <a:ext uri="{FF2B5EF4-FFF2-40B4-BE49-F238E27FC236}">
                <a16:creationId xmlns:a16="http://schemas.microsoft.com/office/drawing/2014/main" id="{EE84F9EA-D411-4FD3-94B2-22AB46907FDC}"/>
              </a:ext>
            </a:extLst>
          </p:cNvPr>
          <p:cNvGrpSpPr/>
          <p:nvPr/>
        </p:nvGrpSpPr>
        <p:grpSpPr>
          <a:xfrm>
            <a:off x="4319864" y="2111162"/>
            <a:ext cx="875272" cy="130130"/>
            <a:chOff x="949108" y="2040663"/>
            <a:chExt cx="1301206" cy="193455"/>
          </a:xfrm>
        </p:grpSpPr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CD7E7434-C95B-47AB-9D3B-8BE7105EECFD}"/>
                </a:ext>
              </a:extLst>
            </p:cNvPr>
            <p:cNvGrpSpPr/>
            <p:nvPr/>
          </p:nvGrpSpPr>
          <p:grpSpPr>
            <a:xfrm>
              <a:off x="1190626" y="2079560"/>
              <a:ext cx="831848" cy="118840"/>
              <a:chOff x="1552574" y="1961435"/>
              <a:chExt cx="1108075" cy="118840"/>
            </a:xfrm>
          </p:grpSpPr>
          <p:sp>
            <p:nvSpPr>
              <p:cNvPr id="151" name="Rechteck: abgerundete Ecken 150">
                <a:extLst>
                  <a:ext uri="{FF2B5EF4-FFF2-40B4-BE49-F238E27FC236}">
                    <a16:creationId xmlns:a16="http://schemas.microsoft.com/office/drawing/2014/main" id="{B4944512-62EA-4396-A51C-A49FA45F01C2}"/>
                  </a:ext>
                </a:extLst>
              </p:cNvPr>
              <p:cNvSpPr/>
              <p:nvPr/>
            </p:nvSpPr>
            <p:spPr>
              <a:xfrm>
                <a:off x="1637071" y="1961435"/>
                <a:ext cx="770357" cy="118125"/>
              </a:xfrm>
              <a:prstGeom prst="roundRect">
                <a:avLst>
                  <a:gd name="adj" fmla="val 45987"/>
                </a:avLst>
              </a:prstGeom>
              <a:solidFill>
                <a:srgbClr val="00306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  <p:sp>
            <p:nvSpPr>
              <p:cNvPr id="152" name="Rechteck: abgerundete Ecken 151">
                <a:extLst>
                  <a:ext uri="{FF2B5EF4-FFF2-40B4-BE49-F238E27FC236}">
                    <a16:creationId xmlns:a16="http://schemas.microsoft.com/office/drawing/2014/main" id="{7B8B2AC3-A2B2-4288-9C9C-AC75F43DF29D}"/>
                  </a:ext>
                </a:extLst>
              </p:cNvPr>
              <p:cNvSpPr/>
              <p:nvPr/>
            </p:nvSpPr>
            <p:spPr>
              <a:xfrm>
                <a:off x="1552574" y="1962150"/>
                <a:ext cx="1108075" cy="118125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solidFill>
                  <a:srgbClr val="0030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</p:grpSp>
        <p:pic>
          <p:nvPicPr>
            <p:cNvPr id="149" name="Grafik 148">
              <a:extLst>
                <a:ext uri="{FF2B5EF4-FFF2-40B4-BE49-F238E27FC236}">
                  <a16:creationId xmlns:a16="http://schemas.microsoft.com/office/drawing/2014/main" id="{71A11C11-60BF-4C6C-B9AF-2669AF911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49108" y="2044556"/>
              <a:ext cx="189562" cy="189562"/>
            </a:xfrm>
            <a:prstGeom prst="rect">
              <a:avLst/>
            </a:prstGeom>
          </p:spPr>
        </p:pic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EA04BA1A-6230-484B-AB9F-CCFA4E28D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060752" y="2040663"/>
              <a:ext cx="189562" cy="18956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53" name="Gruppieren 152">
            <a:extLst>
              <a:ext uri="{FF2B5EF4-FFF2-40B4-BE49-F238E27FC236}">
                <a16:creationId xmlns:a16="http://schemas.microsoft.com/office/drawing/2014/main" id="{F6AD9225-6243-44A9-9EA2-B6C9C3DDCEEF}"/>
              </a:ext>
            </a:extLst>
          </p:cNvPr>
          <p:cNvGrpSpPr/>
          <p:nvPr/>
        </p:nvGrpSpPr>
        <p:grpSpPr>
          <a:xfrm>
            <a:off x="3215095" y="2108710"/>
            <a:ext cx="889065" cy="126378"/>
            <a:chOff x="5072627" y="2618596"/>
            <a:chExt cx="1321712" cy="187878"/>
          </a:xfrm>
        </p:grpSpPr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84A6C401-466E-423B-935E-E2D8F28425D8}"/>
                </a:ext>
              </a:extLst>
            </p:cNvPr>
            <p:cNvGrpSpPr/>
            <p:nvPr/>
          </p:nvGrpSpPr>
          <p:grpSpPr>
            <a:xfrm>
              <a:off x="5314145" y="2662827"/>
              <a:ext cx="831848" cy="120144"/>
              <a:chOff x="1552574" y="1950304"/>
              <a:chExt cx="1108075" cy="120144"/>
            </a:xfrm>
          </p:grpSpPr>
          <p:sp>
            <p:nvSpPr>
              <p:cNvPr id="157" name="Rechteck: abgerundete Ecken 156">
                <a:extLst>
                  <a:ext uri="{FF2B5EF4-FFF2-40B4-BE49-F238E27FC236}">
                    <a16:creationId xmlns:a16="http://schemas.microsoft.com/office/drawing/2014/main" id="{55CEB361-CF3B-4C29-BC38-66BE66129D38}"/>
                  </a:ext>
                </a:extLst>
              </p:cNvPr>
              <p:cNvSpPr/>
              <p:nvPr/>
            </p:nvSpPr>
            <p:spPr>
              <a:xfrm>
                <a:off x="1558279" y="1952323"/>
                <a:ext cx="930467" cy="118125"/>
              </a:xfrm>
              <a:prstGeom prst="roundRect">
                <a:avLst>
                  <a:gd name="adj" fmla="val 43004"/>
                </a:avLst>
              </a:prstGeom>
              <a:solidFill>
                <a:srgbClr val="00306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  <p:sp>
            <p:nvSpPr>
              <p:cNvPr id="158" name="Rechteck: abgerundete Ecken 157">
                <a:extLst>
                  <a:ext uri="{FF2B5EF4-FFF2-40B4-BE49-F238E27FC236}">
                    <a16:creationId xmlns:a16="http://schemas.microsoft.com/office/drawing/2014/main" id="{5CA0407A-81E5-4456-A4EE-1916DF2486EC}"/>
                  </a:ext>
                </a:extLst>
              </p:cNvPr>
              <p:cNvSpPr/>
              <p:nvPr/>
            </p:nvSpPr>
            <p:spPr>
              <a:xfrm>
                <a:off x="1552574" y="1950304"/>
                <a:ext cx="1108075" cy="118125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solidFill>
                  <a:srgbClr val="0030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</p:grpSp>
        <p:pic>
          <p:nvPicPr>
            <p:cNvPr id="155" name="Grafik 154">
              <a:extLst>
                <a:ext uri="{FF2B5EF4-FFF2-40B4-BE49-F238E27FC236}">
                  <a16:creationId xmlns:a16="http://schemas.microsoft.com/office/drawing/2014/main" id="{0921719C-46E8-47AD-938D-19707E3E1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072627" y="2618596"/>
              <a:ext cx="186745" cy="186745"/>
            </a:xfrm>
            <a:prstGeom prst="rect">
              <a:avLst/>
            </a:prstGeom>
          </p:spPr>
        </p:pic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AD6A32D7-880A-45CC-A1A6-FFBBAB018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207593" y="2619728"/>
              <a:ext cx="186746" cy="186746"/>
            </a:xfrm>
            <a:prstGeom prst="rect">
              <a:avLst/>
            </a:prstGeom>
          </p:spPr>
        </p:pic>
      </p:grpSp>
      <p:grpSp>
        <p:nvGrpSpPr>
          <p:cNvPr id="159" name="Gruppieren 158">
            <a:extLst>
              <a:ext uri="{FF2B5EF4-FFF2-40B4-BE49-F238E27FC236}">
                <a16:creationId xmlns:a16="http://schemas.microsoft.com/office/drawing/2014/main" id="{C28D8A3D-B011-4FD5-A5C0-A3107D6CCBC5}"/>
              </a:ext>
            </a:extLst>
          </p:cNvPr>
          <p:cNvGrpSpPr/>
          <p:nvPr/>
        </p:nvGrpSpPr>
        <p:grpSpPr>
          <a:xfrm>
            <a:off x="6460254" y="2113174"/>
            <a:ext cx="896986" cy="135723"/>
            <a:chOff x="936376" y="3117900"/>
            <a:chExt cx="1333487" cy="201769"/>
          </a:xfrm>
        </p:grpSpPr>
        <p:grpSp>
          <p:nvGrpSpPr>
            <p:cNvPr id="160" name="Gruppieren 159">
              <a:extLst>
                <a:ext uri="{FF2B5EF4-FFF2-40B4-BE49-F238E27FC236}">
                  <a16:creationId xmlns:a16="http://schemas.microsoft.com/office/drawing/2014/main" id="{B93FD37C-550E-430F-BBDD-54FE034C45E5}"/>
                </a:ext>
              </a:extLst>
            </p:cNvPr>
            <p:cNvGrpSpPr/>
            <p:nvPr/>
          </p:nvGrpSpPr>
          <p:grpSpPr>
            <a:xfrm>
              <a:off x="1190626" y="3157144"/>
              <a:ext cx="831848" cy="118125"/>
              <a:chOff x="1552574" y="1962150"/>
              <a:chExt cx="1108075" cy="118125"/>
            </a:xfrm>
          </p:grpSpPr>
          <p:sp>
            <p:nvSpPr>
              <p:cNvPr id="163" name="Rechteck: abgerundete Ecken 162">
                <a:extLst>
                  <a:ext uri="{FF2B5EF4-FFF2-40B4-BE49-F238E27FC236}">
                    <a16:creationId xmlns:a16="http://schemas.microsoft.com/office/drawing/2014/main" id="{9374A371-97C6-4D1B-BDD7-55FD6973ACB4}"/>
                  </a:ext>
                </a:extLst>
              </p:cNvPr>
              <p:cNvSpPr/>
              <p:nvPr/>
            </p:nvSpPr>
            <p:spPr>
              <a:xfrm>
                <a:off x="1705228" y="1962150"/>
                <a:ext cx="737744" cy="118125"/>
              </a:xfrm>
              <a:prstGeom prst="roundRect">
                <a:avLst>
                  <a:gd name="adj" fmla="val 40317"/>
                </a:avLst>
              </a:prstGeom>
              <a:solidFill>
                <a:srgbClr val="00306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  <p:sp>
            <p:nvSpPr>
              <p:cNvPr id="164" name="Rechteck: abgerundete Ecken 163">
                <a:extLst>
                  <a:ext uri="{FF2B5EF4-FFF2-40B4-BE49-F238E27FC236}">
                    <a16:creationId xmlns:a16="http://schemas.microsoft.com/office/drawing/2014/main" id="{F1B528B3-8754-498C-BAEB-8F08D9DECAF0}"/>
                  </a:ext>
                </a:extLst>
              </p:cNvPr>
              <p:cNvSpPr/>
              <p:nvPr/>
            </p:nvSpPr>
            <p:spPr>
              <a:xfrm>
                <a:off x="1552574" y="1962150"/>
                <a:ext cx="1108075" cy="118125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solidFill>
                  <a:srgbClr val="0030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</p:grpSp>
        <p:pic>
          <p:nvPicPr>
            <p:cNvPr id="161" name="Grafik 160">
              <a:extLst>
                <a:ext uri="{FF2B5EF4-FFF2-40B4-BE49-F238E27FC236}">
                  <a16:creationId xmlns:a16="http://schemas.microsoft.com/office/drawing/2014/main" id="{B8127843-2DA6-441D-9319-53B22EEF1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36376" y="3117900"/>
              <a:ext cx="196950" cy="196950"/>
            </a:xfrm>
            <a:prstGeom prst="rect">
              <a:avLst/>
            </a:prstGeom>
          </p:spPr>
        </p:pic>
        <p:pic>
          <p:nvPicPr>
            <p:cNvPr id="162" name="Grafik 161">
              <a:extLst>
                <a:ext uri="{FF2B5EF4-FFF2-40B4-BE49-F238E27FC236}">
                  <a16:creationId xmlns:a16="http://schemas.microsoft.com/office/drawing/2014/main" id="{FA17B326-0BEC-4516-A664-29BACA432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V="1">
              <a:off x="2072913" y="3122719"/>
              <a:ext cx="196950" cy="196950"/>
            </a:xfrm>
            <a:prstGeom prst="rect">
              <a:avLst/>
            </a:prstGeom>
          </p:spPr>
        </p:pic>
      </p:grpSp>
      <p:grpSp>
        <p:nvGrpSpPr>
          <p:cNvPr id="165" name="Gruppieren 164">
            <a:extLst>
              <a:ext uri="{FF2B5EF4-FFF2-40B4-BE49-F238E27FC236}">
                <a16:creationId xmlns:a16="http://schemas.microsoft.com/office/drawing/2014/main" id="{E1C76020-D175-4A31-8DE3-3F03CCFAE74B}"/>
              </a:ext>
            </a:extLst>
          </p:cNvPr>
          <p:cNvGrpSpPr/>
          <p:nvPr/>
        </p:nvGrpSpPr>
        <p:grpSpPr>
          <a:xfrm>
            <a:off x="7543176" y="2113174"/>
            <a:ext cx="880747" cy="137241"/>
            <a:chOff x="960518" y="3475843"/>
            <a:chExt cx="1309345" cy="204026"/>
          </a:xfrm>
        </p:grpSpPr>
        <p:pic>
          <p:nvPicPr>
            <p:cNvPr id="166" name="Grafik 165">
              <a:extLst>
                <a:ext uri="{FF2B5EF4-FFF2-40B4-BE49-F238E27FC236}">
                  <a16:creationId xmlns:a16="http://schemas.microsoft.com/office/drawing/2014/main" id="{04B0DEB3-062E-4CAE-A071-FDCE24EDA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60518" y="3477471"/>
              <a:ext cx="186745" cy="186745"/>
            </a:xfrm>
            <a:prstGeom prst="rect">
              <a:avLst/>
            </a:prstGeom>
          </p:spPr>
        </p:pic>
        <p:grpSp>
          <p:nvGrpSpPr>
            <p:cNvPr id="167" name="Gruppieren 166">
              <a:extLst>
                <a:ext uri="{FF2B5EF4-FFF2-40B4-BE49-F238E27FC236}">
                  <a16:creationId xmlns:a16="http://schemas.microsoft.com/office/drawing/2014/main" id="{9A3ABC95-9350-4BB7-904D-572B6BA9413D}"/>
                </a:ext>
              </a:extLst>
            </p:cNvPr>
            <p:cNvGrpSpPr/>
            <p:nvPr/>
          </p:nvGrpSpPr>
          <p:grpSpPr>
            <a:xfrm>
              <a:off x="1190626" y="3514740"/>
              <a:ext cx="831848" cy="118840"/>
              <a:chOff x="1552574" y="1962150"/>
              <a:chExt cx="1108075" cy="118840"/>
            </a:xfrm>
          </p:grpSpPr>
          <p:sp>
            <p:nvSpPr>
              <p:cNvPr id="169" name="Rechteck: abgerundete Ecken 168">
                <a:extLst>
                  <a:ext uri="{FF2B5EF4-FFF2-40B4-BE49-F238E27FC236}">
                    <a16:creationId xmlns:a16="http://schemas.microsoft.com/office/drawing/2014/main" id="{0C03666A-EAE3-47F7-91B9-5832161FA752}"/>
                  </a:ext>
                </a:extLst>
              </p:cNvPr>
              <p:cNvSpPr/>
              <p:nvPr/>
            </p:nvSpPr>
            <p:spPr>
              <a:xfrm>
                <a:off x="1863019" y="1962865"/>
                <a:ext cx="690623" cy="118125"/>
              </a:xfrm>
              <a:prstGeom prst="roundRect">
                <a:avLst>
                  <a:gd name="adj" fmla="val 40317"/>
                </a:avLst>
              </a:prstGeom>
              <a:solidFill>
                <a:srgbClr val="00306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  <p:sp>
            <p:nvSpPr>
              <p:cNvPr id="170" name="Rechteck: abgerundete Ecken 169">
                <a:extLst>
                  <a:ext uri="{FF2B5EF4-FFF2-40B4-BE49-F238E27FC236}">
                    <a16:creationId xmlns:a16="http://schemas.microsoft.com/office/drawing/2014/main" id="{94941558-A989-4250-B99A-1EA4303010D9}"/>
                  </a:ext>
                </a:extLst>
              </p:cNvPr>
              <p:cNvSpPr/>
              <p:nvPr/>
            </p:nvSpPr>
            <p:spPr>
              <a:xfrm>
                <a:off x="1552574" y="1962150"/>
                <a:ext cx="1108075" cy="118125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solidFill>
                  <a:srgbClr val="0030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</p:grpSp>
        <p:pic>
          <p:nvPicPr>
            <p:cNvPr id="168" name="Grafik 167">
              <a:extLst>
                <a:ext uri="{FF2B5EF4-FFF2-40B4-BE49-F238E27FC236}">
                  <a16:creationId xmlns:a16="http://schemas.microsoft.com/office/drawing/2014/main" id="{6B635603-0126-4603-A0BB-CF147C23F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065837" y="3475843"/>
              <a:ext cx="204026" cy="204026"/>
            </a:xfrm>
            <a:prstGeom prst="rect">
              <a:avLst/>
            </a:prstGeom>
          </p:spPr>
        </p:pic>
      </p:grpSp>
      <p:grpSp>
        <p:nvGrpSpPr>
          <p:cNvPr id="171" name="Gruppieren 170">
            <a:extLst>
              <a:ext uri="{FF2B5EF4-FFF2-40B4-BE49-F238E27FC236}">
                <a16:creationId xmlns:a16="http://schemas.microsoft.com/office/drawing/2014/main" id="{0FF5DDD4-C706-48FE-B39B-1CFB665D61B6}"/>
              </a:ext>
            </a:extLst>
          </p:cNvPr>
          <p:cNvGrpSpPr/>
          <p:nvPr/>
        </p:nvGrpSpPr>
        <p:grpSpPr>
          <a:xfrm>
            <a:off x="5379743" y="2117913"/>
            <a:ext cx="882596" cy="125616"/>
            <a:chOff x="4151977" y="1136346"/>
            <a:chExt cx="1312095" cy="186745"/>
          </a:xfrm>
        </p:grpSpPr>
        <p:grpSp>
          <p:nvGrpSpPr>
            <p:cNvPr id="172" name="Gruppieren 171">
              <a:extLst>
                <a:ext uri="{FF2B5EF4-FFF2-40B4-BE49-F238E27FC236}">
                  <a16:creationId xmlns:a16="http://schemas.microsoft.com/office/drawing/2014/main" id="{7C0501EB-4277-4E85-A247-25FD078DD8F0}"/>
                </a:ext>
              </a:extLst>
            </p:cNvPr>
            <p:cNvGrpSpPr/>
            <p:nvPr/>
          </p:nvGrpSpPr>
          <p:grpSpPr>
            <a:xfrm>
              <a:off x="4151977" y="1136346"/>
              <a:ext cx="1066295" cy="186745"/>
              <a:chOff x="956179" y="2764131"/>
              <a:chExt cx="1066295" cy="186745"/>
            </a:xfrm>
          </p:grpSpPr>
          <p:pic>
            <p:nvPicPr>
              <p:cNvPr id="174" name="Grafik 173">
                <a:extLst>
                  <a:ext uri="{FF2B5EF4-FFF2-40B4-BE49-F238E27FC236}">
                    <a16:creationId xmlns:a16="http://schemas.microsoft.com/office/drawing/2014/main" id="{1F23D793-B5C3-4C6B-A13B-1FAA245FB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56179" y="2764131"/>
                <a:ext cx="186745" cy="186745"/>
              </a:xfrm>
              <a:prstGeom prst="rect">
                <a:avLst/>
              </a:prstGeom>
            </p:spPr>
          </p:pic>
          <p:grpSp>
            <p:nvGrpSpPr>
              <p:cNvPr id="175" name="Gruppieren 174">
                <a:extLst>
                  <a:ext uri="{FF2B5EF4-FFF2-40B4-BE49-F238E27FC236}">
                    <a16:creationId xmlns:a16="http://schemas.microsoft.com/office/drawing/2014/main" id="{D55D0667-C6E1-426D-B55D-298834125493}"/>
                  </a:ext>
                </a:extLst>
              </p:cNvPr>
              <p:cNvGrpSpPr/>
              <p:nvPr/>
            </p:nvGrpSpPr>
            <p:grpSpPr>
              <a:xfrm>
                <a:off x="1190626" y="2798440"/>
                <a:ext cx="831848" cy="118127"/>
                <a:chOff x="1552574" y="1962148"/>
                <a:chExt cx="1108075" cy="118127"/>
              </a:xfrm>
            </p:grpSpPr>
            <p:sp>
              <p:nvSpPr>
                <p:cNvPr id="176" name="Rechteck: abgerundete Ecken 175">
                  <a:extLst>
                    <a:ext uri="{FF2B5EF4-FFF2-40B4-BE49-F238E27FC236}">
                      <a16:creationId xmlns:a16="http://schemas.microsoft.com/office/drawing/2014/main" id="{8E64AFD2-0B0F-4DC1-A3CC-971615BCB4AB}"/>
                    </a:ext>
                  </a:extLst>
                </p:cNvPr>
                <p:cNvSpPr/>
                <p:nvPr/>
              </p:nvSpPr>
              <p:spPr>
                <a:xfrm>
                  <a:off x="1714673" y="1962148"/>
                  <a:ext cx="697094" cy="118126"/>
                </a:xfrm>
                <a:prstGeom prst="roundRect">
                  <a:avLst>
                    <a:gd name="adj" fmla="val 40317"/>
                  </a:avLst>
                </a:prstGeom>
                <a:solidFill>
                  <a:srgbClr val="003063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  <p:sp>
              <p:nvSpPr>
                <p:cNvPr id="177" name="Rechteck: abgerundete Ecken 176">
                  <a:extLst>
                    <a:ext uri="{FF2B5EF4-FFF2-40B4-BE49-F238E27FC236}">
                      <a16:creationId xmlns:a16="http://schemas.microsoft.com/office/drawing/2014/main" id="{A16690C4-8B46-4A36-8438-C9B024C092EB}"/>
                    </a:ext>
                  </a:extLst>
                </p:cNvPr>
                <p:cNvSpPr/>
                <p:nvPr/>
              </p:nvSpPr>
              <p:spPr>
                <a:xfrm>
                  <a:off x="1552574" y="1962150"/>
                  <a:ext cx="1108075" cy="118125"/>
                </a:xfrm>
                <a:prstGeom prst="roundRect">
                  <a:avLst>
                    <a:gd name="adj" fmla="val 50000"/>
                  </a:avLst>
                </a:prstGeom>
                <a:noFill/>
                <a:ln w="12700">
                  <a:solidFill>
                    <a:srgbClr val="00306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</p:grpSp>
        </p:grpSp>
        <p:pic>
          <p:nvPicPr>
            <p:cNvPr id="173" name="Grafik 172">
              <a:extLst>
                <a:ext uri="{FF2B5EF4-FFF2-40B4-BE49-F238E27FC236}">
                  <a16:creationId xmlns:a16="http://schemas.microsoft.com/office/drawing/2014/main" id="{715CC7BB-5E23-4A6C-BA44-014135EAA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77327" y="1136346"/>
              <a:ext cx="186745" cy="186745"/>
            </a:xfrm>
            <a:prstGeom prst="rect">
              <a:avLst/>
            </a:prstGeom>
          </p:spPr>
        </p:pic>
      </p:grpSp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36BBAC89-810B-4E54-9D76-4DEE68850BDF}"/>
              </a:ext>
            </a:extLst>
          </p:cNvPr>
          <p:cNvGrpSpPr/>
          <p:nvPr/>
        </p:nvGrpSpPr>
        <p:grpSpPr>
          <a:xfrm>
            <a:off x="4319864" y="2577974"/>
            <a:ext cx="875272" cy="130130"/>
            <a:chOff x="949108" y="2040663"/>
            <a:chExt cx="1301206" cy="193455"/>
          </a:xfrm>
        </p:grpSpPr>
        <p:grpSp>
          <p:nvGrpSpPr>
            <p:cNvPr id="179" name="Gruppieren 178">
              <a:extLst>
                <a:ext uri="{FF2B5EF4-FFF2-40B4-BE49-F238E27FC236}">
                  <a16:creationId xmlns:a16="http://schemas.microsoft.com/office/drawing/2014/main" id="{1A1F3DEA-AD05-44D1-9EB8-CF1B7A12EA58}"/>
                </a:ext>
              </a:extLst>
            </p:cNvPr>
            <p:cNvGrpSpPr/>
            <p:nvPr/>
          </p:nvGrpSpPr>
          <p:grpSpPr>
            <a:xfrm>
              <a:off x="1190626" y="2079560"/>
              <a:ext cx="831848" cy="118840"/>
              <a:chOff x="1552574" y="1961435"/>
              <a:chExt cx="1108075" cy="118840"/>
            </a:xfrm>
          </p:grpSpPr>
          <p:sp>
            <p:nvSpPr>
              <p:cNvPr id="182" name="Rechteck: abgerundete Ecken 181">
                <a:extLst>
                  <a:ext uri="{FF2B5EF4-FFF2-40B4-BE49-F238E27FC236}">
                    <a16:creationId xmlns:a16="http://schemas.microsoft.com/office/drawing/2014/main" id="{819CFD8B-6C31-4D55-81A9-E5F74B1D8827}"/>
                  </a:ext>
                </a:extLst>
              </p:cNvPr>
              <p:cNvSpPr/>
              <p:nvPr/>
            </p:nvSpPr>
            <p:spPr>
              <a:xfrm>
                <a:off x="1637071" y="1961435"/>
                <a:ext cx="943446" cy="118125"/>
              </a:xfrm>
              <a:prstGeom prst="roundRect">
                <a:avLst>
                  <a:gd name="adj" fmla="val 45987"/>
                </a:avLst>
              </a:prstGeom>
              <a:solidFill>
                <a:srgbClr val="00306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  <p:sp>
            <p:nvSpPr>
              <p:cNvPr id="183" name="Rechteck: abgerundete Ecken 182">
                <a:extLst>
                  <a:ext uri="{FF2B5EF4-FFF2-40B4-BE49-F238E27FC236}">
                    <a16:creationId xmlns:a16="http://schemas.microsoft.com/office/drawing/2014/main" id="{D5CC3750-DA67-429D-9852-A6282817FDA4}"/>
                  </a:ext>
                </a:extLst>
              </p:cNvPr>
              <p:cNvSpPr/>
              <p:nvPr/>
            </p:nvSpPr>
            <p:spPr>
              <a:xfrm>
                <a:off x="1552574" y="1962150"/>
                <a:ext cx="1108075" cy="118125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solidFill>
                  <a:srgbClr val="0030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</p:grpSp>
        <p:pic>
          <p:nvPicPr>
            <p:cNvPr id="180" name="Grafik 179">
              <a:extLst>
                <a:ext uri="{FF2B5EF4-FFF2-40B4-BE49-F238E27FC236}">
                  <a16:creationId xmlns:a16="http://schemas.microsoft.com/office/drawing/2014/main" id="{83E524D3-4955-486F-8900-C936F0319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49108" y="2044556"/>
              <a:ext cx="189562" cy="189562"/>
            </a:xfrm>
            <a:prstGeom prst="rect">
              <a:avLst/>
            </a:prstGeom>
          </p:spPr>
        </p:pic>
        <p:pic>
          <p:nvPicPr>
            <p:cNvPr id="181" name="Grafik 180">
              <a:extLst>
                <a:ext uri="{FF2B5EF4-FFF2-40B4-BE49-F238E27FC236}">
                  <a16:creationId xmlns:a16="http://schemas.microsoft.com/office/drawing/2014/main" id="{9110BE00-C814-41DF-9A87-5AD530385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060752" y="2040663"/>
              <a:ext cx="189562" cy="18956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84" name="Gruppieren 183">
            <a:extLst>
              <a:ext uri="{FF2B5EF4-FFF2-40B4-BE49-F238E27FC236}">
                <a16:creationId xmlns:a16="http://schemas.microsoft.com/office/drawing/2014/main" id="{B5286FFA-E73B-4623-B1B1-C1B2AED4D9F4}"/>
              </a:ext>
            </a:extLst>
          </p:cNvPr>
          <p:cNvGrpSpPr/>
          <p:nvPr/>
        </p:nvGrpSpPr>
        <p:grpSpPr>
          <a:xfrm>
            <a:off x="3215095" y="2575522"/>
            <a:ext cx="889065" cy="126378"/>
            <a:chOff x="5072627" y="2618596"/>
            <a:chExt cx="1321712" cy="187878"/>
          </a:xfrm>
        </p:grpSpPr>
        <p:grpSp>
          <p:nvGrpSpPr>
            <p:cNvPr id="185" name="Gruppieren 184">
              <a:extLst>
                <a:ext uri="{FF2B5EF4-FFF2-40B4-BE49-F238E27FC236}">
                  <a16:creationId xmlns:a16="http://schemas.microsoft.com/office/drawing/2014/main" id="{9F000B83-B85A-4E7E-8AAC-9C3B976CBFF7}"/>
                </a:ext>
              </a:extLst>
            </p:cNvPr>
            <p:cNvGrpSpPr/>
            <p:nvPr/>
          </p:nvGrpSpPr>
          <p:grpSpPr>
            <a:xfrm>
              <a:off x="5314145" y="2661171"/>
              <a:ext cx="831848" cy="119781"/>
              <a:chOff x="1552574" y="1948648"/>
              <a:chExt cx="1108075" cy="119781"/>
            </a:xfrm>
          </p:grpSpPr>
          <p:sp>
            <p:nvSpPr>
              <p:cNvPr id="188" name="Rechteck: abgerundete Ecken 187">
                <a:extLst>
                  <a:ext uri="{FF2B5EF4-FFF2-40B4-BE49-F238E27FC236}">
                    <a16:creationId xmlns:a16="http://schemas.microsoft.com/office/drawing/2014/main" id="{4CC674E7-C99C-4C03-B0E1-DA14FFE4EDA7}"/>
                  </a:ext>
                </a:extLst>
              </p:cNvPr>
              <p:cNvSpPr/>
              <p:nvPr/>
            </p:nvSpPr>
            <p:spPr>
              <a:xfrm>
                <a:off x="1558277" y="1948648"/>
                <a:ext cx="1097907" cy="118125"/>
              </a:xfrm>
              <a:prstGeom prst="roundRect">
                <a:avLst>
                  <a:gd name="adj" fmla="val 43004"/>
                </a:avLst>
              </a:prstGeom>
              <a:solidFill>
                <a:srgbClr val="00306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  <p:sp>
            <p:nvSpPr>
              <p:cNvPr id="189" name="Rechteck: abgerundete Ecken 188">
                <a:extLst>
                  <a:ext uri="{FF2B5EF4-FFF2-40B4-BE49-F238E27FC236}">
                    <a16:creationId xmlns:a16="http://schemas.microsoft.com/office/drawing/2014/main" id="{34AE2C34-EC29-455B-8389-B79246F00804}"/>
                  </a:ext>
                </a:extLst>
              </p:cNvPr>
              <p:cNvSpPr/>
              <p:nvPr/>
            </p:nvSpPr>
            <p:spPr>
              <a:xfrm>
                <a:off x="1552574" y="1950304"/>
                <a:ext cx="1108075" cy="118125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solidFill>
                  <a:srgbClr val="0030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</p:grpSp>
        <p:pic>
          <p:nvPicPr>
            <p:cNvPr id="186" name="Grafik 185">
              <a:extLst>
                <a:ext uri="{FF2B5EF4-FFF2-40B4-BE49-F238E27FC236}">
                  <a16:creationId xmlns:a16="http://schemas.microsoft.com/office/drawing/2014/main" id="{B1DEA86E-DB8A-422D-837C-5DD5D9D96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072627" y="2618596"/>
              <a:ext cx="186745" cy="186745"/>
            </a:xfrm>
            <a:prstGeom prst="rect">
              <a:avLst/>
            </a:prstGeom>
          </p:spPr>
        </p:pic>
        <p:pic>
          <p:nvPicPr>
            <p:cNvPr id="187" name="Grafik 186">
              <a:extLst>
                <a:ext uri="{FF2B5EF4-FFF2-40B4-BE49-F238E27FC236}">
                  <a16:creationId xmlns:a16="http://schemas.microsoft.com/office/drawing/2014/main" id="{6B129A4A-4A83-4060-9F00-07D562B1A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207593" y="2619728"/>
              <a:ext cx="186746" cy="186746"/>
            </a:xfrm>
            <a:prstGeom prst="rect">
              <a:avLst/>
            </a:prstGeom>
          </p:spPr>
        </p:pic>
      </p:grpSp>
      <p:grpSp>
        <p:nvGrpSpPr>
          <p:cNvPr id="190" name="Gruppieren 189">
            <a:extLst>
              <a:ext uri="{FF2B5EF4-FFF2-40B4-BE49-F238E27FC236}">
                <a16:creationId xmlns:a16="http://schemas.microsoft.com/office/drawing/2014/main" id="{0C99AC5F-22E7-47D3-9BC3-963DC971F9D5}"/>
              </a:ext>
            </a:extLst>
          </p:cNvPr>
          <p:cNvGrpSpPr/>
          <p:nvPr/>
        </p:nvGrpSpPr>
        <p:grpSpPr>
          <a:xfrm>
            <a:off x="6460254" y="2579986"/>
            <a:ext cx="896986" cy="135723"/>
            <a:chOff x="936376" y="3117900"/>
            <a:chExt cx="1333487" cy="201769"/>
          </a:xfrm>
        </p:grpSpPr>
        <p:grpSp>
          <p:nvGrpSpPr>
            <p:cNvPr id="191" name="Gruppieren 190">
              <a:extLst>
                <a:ext uri="{FF2B5EF4-FFF2-40B4-BE49-F238E27FC236}">
                  <a16:creationId xmlns:a16="http://schemas.microsoft.com/office/drawing/2014/main" id="{6E01EB43-D9DD-4F50-8859-AD78FBF7E97B}"/>
                </a:ext>
              </a:extLst>
            </p:cNvPr>
            <p:cNvGrpSpPr/>
            <p:nvPr/>
          </p:nvGrpSpPr>
          <p:grpSpPr>
            <a:xfrm>
              <a:off x="1190626" y="3157144"/>
              <a:ext cx="831848" cy="118125"/>
              <a:chOff x="1552574" y="1962150"/>
              <a:chExt cx="1108075" cy="118125"/>
            </a:xfrm>
          </p:grpSpPr>
          <p:sp>
            <p:nvSpPr>
              <p:cNvPr id="194" name="Rechteck: abgerundete Ecken 193">
                <a:extLst>
                  <a:ext uri="{FF2B5EF4-FFF2-40B4-BE49-F238E27FC236}">
                    <a16:creationId xmlns:a16="http://schemas.microsoft.com/office/drawing/2014/main" id="{9F06CF96-C925-4C4C-B19D-B1581E9F39F6}"/>
                  </a:ext>
                </a:extLst>
              </p:cNvPr>
              <p:cNvSpPr/>
              <p:nvPr/>
            </p:nvSpPr>
            <p:spPr>
              <a:xfrm>
                <a:off x="1871438" y="1962150"/>
                <a:ext cx="661352" cy="118125"/>
              </a:xfrm>
              <a:prstGeom prst="roundRect">
                <a:avLst>
                  <a:gd name="adj" fmla="val 40317"/>
                </a:avLst>
              </a:prstGeom>
              <a:solidFill>
                <a:srgbClr val="00306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  <p:sp>
            <p:nvSpPr>
              <p:cNvPr id="195" name="Rechteck: abgerundete Ecken 194">
                <a:extLst>
                  <a:ext uri="{FF2B5EF4-FFF2-40B4-BE49-F238E27FC236}">
                    <a16:creationId xmlns:a16="http://schemas.microsoft.com/office/drawing/2014/main" id="{020E6306-167B-479D-8FD0-E89C67C760D2}"/>
                  </a:ext>
                </a:extLst>
              </p:cNvPr>
              <p:cNvSpPr/>
              <p:nvPr/>
            </p:nvSpPr>
            <p:spPr>
              <a:xfrm>
                <a:off x="1552574" y="1962150"/>
                <a:ext cx="1108075" cy="118125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solidFill>
                  <a:srgbClr val="0030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</p:grpSp>
        <p:pic>
          <p:nvPicPr>
            <p:cNvPr id="192" name="Grafik 191">
              <a:extLst>
                <a:ext uri="{FF2B5EF4-FFF2-40B4-BE49-F238E27FC236}">
                  <a16:creationId xmlns:a16="http://schemas.microsoft.com/office/drawing/2014/main" id="{2C0BC6E3-FBBD-44F4-9755-59901D97F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36376" y="3117900"/>
              <a:ext cx="196950" cy="196950"/>
            </a:xfrm>
            <a:prstGeom prst="rect">
              <a:avLst/>
            </a:prstGeom>
          </p:spPr>
        </p:pic>
        <p:pic>
          <p:nvPicPr>
            <p:cNvPr id="193" name="Grafik 192">
              <a:extLst>
                <a:ext uri="{FF2B5EF4-FFF2-40B4-BE49-F238E27FC236}">
                  <a16:creationId xmlns:a16="http://schemas.microsoft.com/office/drawing/2014/main" id="{40007B05-7A6B-438F-983E-2C096C483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V="1">
              <a:off x="2072913" y="3122719"/>
              <a:ext cx="196950" cy="196950"/>
            </a:xfrm>
            <a:prstGeom prst="rect">
              <a:avLst/>
            </a:prstGeom>
          </p:spPr>
        </p:pic>
      </p:grpSp>
      <p:grpSp>
        <p:nvGrpSpPr>
          <p:cNvPr id="196" name="Gruppieren 195">
            <a:extLst>
              <a:ext uri="{FF2B5EF4-FFF2-40B4-BE49-F238E27FC236}">
                <a16:creationId xmlns:a16="http://schemas.microsoft.com/office/drawing/2014/main" id="{2A3EC9F1-1610-46DB-9681-98ED6C9F0278}"/>
              </a:ext>
            </a:extLst>
          </p:cNvPr>
          <p:cNvGrpSpPr/>
          <p:nvPr/>
        </p:nvGrpSpPr>
        <p:grpSpPr>
          <a:xfrm>
            <a:off x="7543176" y="2579986"/>
            <a:ext cx="880747" cy="137241"/>
            <a:chOff x="960518" y="3475843"/>
            <a:chExt cx="1309345" cy="204026"/>
          </a:xfrm>
        </p:grpSpPr>
        <p:pic>
          <p:nvPicPr>
            <p:cNvPr id="197" name="Grafik 196">
              <a:extLst>
                <a:ext uri="{FF2B5EF4-FFF2-40B4-BE49-F238E27FC236}">
                  <a16:creationId xmlns:a16="http://schemas.microsoft.com/office/drawing/2014/main" id="{C64BF27C-0619-443A-A552-B3CC3D92D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60518" y="3477471"/>
              <a:ext cx="186745" cy="186745"/>
            </a:xfrm>
            <a:prstGeom prst="rect">
              <a:avLst/>
            </a:prstGeom>
          </p:spPr>
        </p:pic>
        <p:grpSp>
          <p:nvGrpSpPr>
            <p:cNvPr id="198" name="Gruppieren 197">
              <a:extLst>
                <a:ext uri="{FF2B5EF4-FFF2-40B4-BE49-F238E27FC236}">
                  <a16:creationId xmlns:a16="http://schemas.microsoft.com/office/drawing/2014/main" id="{EBEA7FFB-46A3-48F1-9A2D-F12E2A6FEBD8}"/>
                </a:ext>
              </a:extLst>
            </p:cNvPr>
            <p:cNvGrpSpPr/>
            <p:nvPr/>
          </p:nvGrpSpPr>
          <p:grpSpPr>
            <a:xfrm>
              <a:off x="1190626" y="3514740"/>
              <a:ext cx="831848" cy="118840"/>
              <a:chOff x="1552574" y="1962150"/>
              <a:chExt cx="1108075" cy="118840"/>
            </a:xfrm>
          </p:grpSpPr>
          <p:sp>
            <p:nvSpPr>
              <p:cNvPr id="200" name="Rechteck: abgerundete Ecken 199">
                <a:extLst>
                  <a:ext uri="{FF2B5EF4-FFF2-40B4-BE49-F238E27FC236}">
                    <a16:creationId xmlns:a16="http://schemas.microsoft.com/office/drawing/2014/main" id="{C9CFD674-DA60-4256-9FD5-A72C64C357FF}"/>
                  </a:ext>
                </a:extLst>
              </p:cNvPr>
              <p:cNvSpPr/>
              <p:nvPr/>
            </p:nvSpPr>
            <p:spPr>
              <a:xfrm>
                <a:off x="2022274" y="1962865"/>
                <a:ext cx="448081" cy="118125"/>
              </a:xfrm>
              <a:prstGeom prst="roundRect">
                <a:avLst>
                  <a:gd name="adj" fmla="val 40317"/>
                </a:avLst>
              </a:prstGeom>
              <a:solidFill>
                <a:srgbClr val="00306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  <p:sp>
            <p:nvSpPr>
              <p:cNvPr id="201" name="Rechteck: abgerundete Ecken 200">
                <a:extLst>
                  <a:ext uri="{FF2B5EF4-FFF2-40B4-BE49-F238E27FC236}">
                    <a16:creationId xmlns:a16="http://schemas.microsoft.com/office/drawing/2014/main" id="{DAC5F642-4E6F-4416-B5DE-973CF1E1FC4C}"/>
                  </a:ext>
                </a:extLst>
              </p:cNvPr>
              <p:cNvSpPr/>
              <p:nvPr/>
            </p:nvSpPr>
            <p:spPr>
              <a:xfrm>
                <a:off x="1552574" y="1962150"/>
                <a:ext cx="1108075" cy="118125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solidFill>
                  <a:srgbClr val="0030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</p:grpSp>
        <p:pic>
          <p:nvPicPr>
            <p:cNvPr id="199" name="Grafik 198">
              <a:extLst>
                <a:ext uri="{FF2B5EF4-FFF2-40B4-BE49-F238E27FC236}">
                  <a16:creationId xmlns:a16="http://schemas.microsoft.com/office/drawing/2014/main" id="{C6E80A12-B23C-4EAF-BD0B-54DD9D7DA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065837" y="3475843"/>
              <a:ext cx="204026" cy="204026"/>
            </a:xfrm>
            <a:prstGeom prst="rect">
              <a:avLst/>
            </a:prstGeom>
          </p:spPr>
        </p:pic>
      </p:grpSp>
      <p:grpSp>
        <p:nvGrpSpPr>
          <p:cNvPr id="202" name="Gruppieren 201">
            <a:extLst>
              <a:ext uri="{FF2B5EF4-FFF2-40B4-BE49-F238E27FC236}">
                <a16:creationId xmlns:a16="http://schemas.microsoft.com/office/drawing/2014/main" id="{8DEF53E8-0939-4C8A-ABE1-B9A918D41C9D}"/>
              </a:ext>
            </a:extLst>
          </p:cNvPr>
          <p:cNvGrpSpPr/>
          <p:nvPr/>
        </p:nvGrpSpPr>
        <p:grpSpPr>
          <a:xfrm>
            <a:off x="5379743" y="2584725"/>
            <a:ext cx="882596" cy="125616"/>
            <a:chOff x="4151977" y="1136346"/>
            <a:chExt cx="1312095" cy="186745"/>
          </a:xfrm>
        </p:grpSpPr>
        <p:grpSp>
          <p:nvGrpSpPr>
            <p:cNvPr id="203" name="Gruppieren 202">
              <a:extLst>
                <a:ext uri="{FF2B5EF4-FFF2-40B4-BE49-F238E27FC236}">
                  <a16:creationId xmlns:a16="http://schemas.microsoft.com/office/drawing/2014/main" id="{E948DE0C-D748-4A96-81E1-7FFBD7DFC141}"/>
                </a:ext>
              </a:extLst>
            </p:cNvPr>
            <p:cNvGrpSpPr/>
            <p:nvPr/>
          </p:nvGrpSpPr>
          <p:grpSpPr>
            <a:xfrm>
              <a:off x="4151977" y="1136346"/>
              <a:ext cx="1066295" cy="186745"/>
              <a:chOff x="956179" y="2764131"/>
              <a:chExt cx="1066295" cy="186745"/>
            </a:xfrm>
          </p:grpSpPr>
          <p:pic>
            <p:nvPicPr>
              <p:cNvPr id="205" name="Grafik 204">
                <a:extLst>
                  <a:ext uri="{FF2B5EF4-FFF2-40B4-BE49-F238E27FC236}">
                    <a16:creationId xmlns:a16="http://schemas.microsoft.com/office/drawing/2014/main" id="{6B514777-6E7F-44D5-82F0-9150DA34A6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56179" y="2764131"/>
                <a:ext cx="186745" cy="186745"/>
              </a:xfrm>
              <a:prstGeom prst="rect">
                <a:avLst/>
              </a:prstGeom>
            </p:spPr>
          </p:pic>
          <p:grpSp>
            <p:nvGrpSpPr>
              <p:cNvPr id="206" name="Gruppieren 205">
                <a:extLst>
                  <a:ext uri="{FF2B5EF4-FFF2-40B4-BE49-F238E27FC236}">
                    <a16:creationId xmlns:a16="http://schemas.microsoft.com/office/drawing/2014/main" id="{1A61F6EF-9B80-417E-BBA7-515A88165B4A}"/>
                  </a:ext>
                </a:extLst>
              </p:cNvPr>
              <p:cNvGrpSpPr/>
              <p:nvPr/>
            </p:nvGrpSpPr>
            <p:grpSpPr>
              <a:xfrm>
                <a:off x="1190626" y="2798441"/>
                <a:ext cx="831848" cy="118126"/>
                <a:chOff x="1552574" y="1962149"/>
                <a:chExt cx="1108075" cy="118126"/>
              </a:xfrm>
            </p:grpSpPr>
            <p:sp>
              <p:nvSpPr>
                <p:cNvPr id="207" name="Rechteck: abgerundete Ecken 206">
                  <a:extLst>
                    <a:ext uri="{FF2B5EF4-FFF2-40B4-BE49-F238E27FC236}">
                      <a16:creationId xmlns:a16="http://schemas.microsoft.com/office/drawing/2014/main" id="{836549E5-4A93-4B67-9696-8B1CBB6619ED}"/>
                    </a:ext>
                  </a:extLst>
                </p:cNvPr>
                <p:cNvSpPr/>
                <p:nvPr/>
              </p:nvSpPr>
              <p:spPr>
                <a:xfrm>
                  <a:off x="1785024" y="1962149"/>
                  <a:ext cx="529611" cy="118126"/>
                </a:xfrm>
                <a:prstGeom prst="roundRect">
                  <a:avLst>
                    <a:gd name="adj" fmla="val 40317"/>
                  </a:avLst>
                </a:prstGeom>
                <a:solidFill>
                  <a:srgbClr val="003063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  <p:sp>
              <p:nvSpPr>
                <p:cNvPr id="208" name="Rechteck: abgerundete Ecken 207">
                  <a:extLst>
                    <a:ext uri="{FF2B5EF4-FFF2-40B4-BE49-F238E27FC236}">
                      <a16:creationId xmlns:a16="http://schemas.microsoft.com/office/drawing/2014/main" id="{F4CE8905-5096-4AD9-9310-8DE5569A65AB}"/>
                    </a:ext>
                  </a:extLst>
                </p:cNvPr>
                <p:cNvSpPr/>
                <p:nvPr/>
              </p:nvSpPr>
              <p:spPr>
                <a:xfrm>
                  <a:off x="1552574" y="1962150"/>
                  <a:ext cx="1108075" cy="118125"/>
                </a:xfrm>
                <a:prstGeom prst="roundRect">
                  <a:avLst>
                    <a:gd name="adj" fmla="val 50000"/>
                  </a:avLst>
                </a:prstGeom>
                <a:noFill/>
                <a:ln w="12700">
                  <a:solidFill>
                    <a:srgbClr val="00306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</p:grpSp>
        </p:grpSp>
        <p:pic>
          <p:nvPicPr>
            <p:cNvPr id="204" name="Grafik 203">
              <a:extLst>
                <a:ext uri="{FF2B5EF4-FFF2-40B4-BE49-F238E27FC236}">
                  <a16:creationId xmlns:a16="http://schemas.microsoft.com/office/drawing/2014/main" id="{B1C0B0DB-AF66-4C23-B71A-83800A1BD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77327" y="1136346"/>
              <a:ext cx="186745" cy="186745"/>
            </a:xfrm>
            <a:prstGeom prst="rect">
              <a:avLst/>
            </a:prstGeom>
          </p:spPr>
        </p:pic>
      </p:grpSp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8DE4273D-2D7C-4566-ADAF-6B7D5CCA1EC1}"/>
              </a:ext>
            </a:extLst>
          </p:cNvPr>
          <p:cNvGrpSpPr/>
          <p:nvPr/>
        </p:nvGrpSpPr>
        <p:grpSpPr>
          <a:xfrm>
            <a:off x="4319864" y="3069965"/>
            <a:ext cx="875272" cy="130130"/>
            <a:chOff x="949108" y="2040663"/>
            <a:chExt cx="1301206" cy="193455"/>
          </a:xfrm>
        </p:grpSpPr>
        <p:grpSp>
          <p:nvGrpSpPr>
            <p:cNvPr id="210" name="Gruppieren 209">
              <a:extLst>
                <a:ext uri="{FF2B5EF4-FFF2-40B4-BE49-F238E27FC236}">
                  <a16:creationId xmlns:a16="http://schemas.microsoft.com/office/drawing/2014/main" id="{4869CA21-8977-4911-A4BC-60A1DEED60F8}"/>
                </a:ext>
              </a:extLst>
            </p:cNvPr>
            <p:cNvGrpSpPr/>
            <p:nvPr/>
          </p:nvGrpSpPr>
          <p:grpSpPr>
            <a:xfrm>
              <a:off x="1190626" y="2079560"/>
              <a:ext cx="831848" cy="118840"/>
              <a:chOff x="1552574" y="1961435"/>
              <a:chExt cx="1108075" cy="118840"/>
            </a:xfrm>
          </p:grpSpPr>
          <p:sp>
            <p:nvSpPr>
              <p:cNvPr id="213" name="Rechteck: abgerundete Ecken 212">
                <a:extLst>
                  <a:ext uri="{FF2B5EF4-FFF2-40B4-BE49-F238E27FC236}">
                    <a16:creationId xmlns:a16="http://schemas.microsoft.com/office/drawing/2014/main" id="{C5CACE7F-E6BE-4DBE-8398-01734469E6FF}"/>
                  </a:ext>
                </a:extLst>
              </p:cNvPr>
              <p:cNvSpPr/>
              <p:nvPr/>
            </p:nvSpPr>
            <p:spPr>
              <a:xfrm>
                <a:off x="1557010" y="1961435"/>
                <a:ext cx="603833" cy="118125"/>
              </a:xfrm>
              <a:prstGeom prst="roundRect">
                <a:avLst>
                  <a:gd name="adj" fmla="val 45987"/>
                </a:avLst>
              </a:prstGeom>
              <a:solidFill>
                <a:srgbClr val="00306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  <p:sp>
            <p:nvSpPr>
              <p:cNvPr id="214" name="Rechteck: abgerundete Ecken 213">
                <a:extLst>
                  <a:ext uri="{FF2B5EF4-FFF2-40B4-BE49-F238E27FC236}">
                    <a16:creationId xmlns:a16="http://schemas.microsoft.com/office/drawing/2014/main" id="{BC1A42EA-6DEC-4B40-B6B6-74207D5ED9D6}"/>
                  </a:ext>
                </a:extLst>
              </p:cNvPr>
              <p:cNvSpPr/>
              <p:nvPr/>
            </p:nvSpPr>
            <p:spPr>
              <a:xfrm>
                <a:off x="1552574" y="1962150"/>
                <a:ext cx="1108075" cy="118125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solidFill>
                  <a:srgbClr val="0030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</p:grpSp>
        <p:pic>
          <p:nvPicPr>
            <p:cNvPr id="211" name="Grafik 210">
              <a:extLst>
                <a:ext uri="{FF2B5EF4-FFF2-40B4-BE49-F238E27FC236}">
                  <a16:creationId xmlns:a16="http://schemas.microsoft.com/office/drawing/2014/main" id="{75F3EFDB-EF5D-4390-BC6B-3F6367282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49108" y="2044556"/>
              <a:ext cx="189562" cy="189562"/>
            </a:xfrm>
            <a:prstGeom prst="rect">
              <a:avLst/>
            </a:prstGeom>
          </p:spPr>
        </p:pic>
        <p:pic>
          <p:nvPicPr>
            <p:cNvPr id="212" name="Grafik 211">
              <a:extLst>
                <a:ext uri="{FF2B5EF4-FFF2-40B4-BE49-F238E27FC236}">
                  <a16:creationId xmlns:a16="http://schemas.microsoft.com/office/drawing/2014/main" id="{B519CB22-E627-4C29-930E-7F097D4AD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060752" y="2040663"/>
              <a:ext cx="189562" cy="18956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15" name="Gruppieren 214">
            <a:extLst>
              <a:ext uri="{FF2B5EF4-FFF2-40B4-BE49-F238E27FC236}">
                <a16:creationId xmlns:a16="http://schemas.microsoft.com/office/drawing/2014/main" id="{B4FDE09A-10AE-4E30-8F6D-EF3A4B74F506}"/>
              </a:ext>
            </a:extLst>
          </p:cNvPr>
          <p:cNvGrpSpPr/>
          <p:nvPr/>
        </p:nvGrpSpPr>
        <p:grpSpPr>
          <a:xfrm>
            <a:off x="3215095" y="3067513"/>
            <a:ext cx="889065" cy="126378"/>
            <a:chOff x="5072627" y="2618596"/>
            <a:chExt cx="1321712" cy="187878"/>
          </a:xfrm>
        </p:grpSpPr>
        <p:grpSp>
          <p:nvGrpSpPr>
            <p:cNvPr id="216" name="Gruppieren 215">
              <a:extLst>
                <a:ext uri="{FF2B5EF4-FFF2-40B4-BE49-F238E27FC236}">
                  <a16:creationId xmlns:a16="http://schemas.microsoft.com/office/drawing/2014/main" id="{F0CC9070-6C37-4FC6-98A6-97195885C15E}"/>
                </a:ext>
              </a:extLst>
            </p:cNvPr>
            <p:cNvGrpSpPr/>
            <p:nvPr/>
          </p:nvGrpSpPr>
          <p:grpSpPr>
            <a:xfrm>
              <a:off x="5314145" y="2662827"/>
              <a:ext cx="831848" cy="120144"/>
              <a:chOff x="1552574" y="1950304"/>
              <a:chExt cx="1108075" cy="120144"/>
            </a:xfrm>
          </p:grpSpPr>
          <p:sp>
            <p:nvSpPr>
              <p:cNvPr id="219" name="Rechteck: abgerundete Ecken 218">
                <a:extLst>
                  <a:ext uri="{FF2B5EF4-FFF2-40B4-BE49-F238E27FC236}">
                    <a16:creationId xmlns:a16="http://schemas.microsoft.com/office/drawing/2014/main" id="{29F9547A-C1BD-4C28-BB6B-4B05EBF7A69B}"/>
                  </a:ext>
                </a:extLst>
              </p:cNvPr>
              <p:cNvSpPr/>
              <p:nvPr/>
            </p:nvSpPr>
            <p:spPr>
              <a:xfrm>
                <a:off x="1558277" y="1952323"/>
                <a:ext cx="746939" cy="118125"/>
              </a:xfrm>
              <a:prstGeom prst="roundRect">
                <a:avLst>
                  <a:gd name="adj" fmla="val 43004"/>
                </a:avLst>
              </a:prstGeom>
              <a:solidFill>
                <a:srgbClr val="00306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  <p:sp>
            <p:nvSpPr>
              <p:cNvPr id="220" name="Rechteck: abgerundete Ecken 219">
                <a:extLst>
                  <a:ext uri="{FF2B5EF4-FFF2-40B4-BE49-F238E27FC236}">
                    <a16:creationId xmlns:a16="http://schemas.microsoft.com/office/drawing/2014/main" id="{B1E12184-F153-4C98-B657-EE891B536CD6}"/>
                  </a:ext>
                </a:extLst>
              </p:cNvPr>
              <p:cNvSpPr/>
              <p:nvPr/>
            </p:nvSpPr>
            <p:spPr>
              <a:xfrm>
                <a:off x="1552574" y="1950304"/>
                <a:ext cx="1108075" cy="118125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solidFill>
                  <a:srgbClr val="0030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</p:grpSp>
        <p:pic>
          <p:nvPicPr>
            <p:cNvPr id="217" name="Grafik 216">
              <a:extLst>
                <a:ext uri="{FF2B5EF4-FFF2-40B4-BE49-F238E27FC236}">
                  <a16:creationId xmlns:a16="http://schemas.microsoft.com/office/drawing/2014/main" id="{9810AE1B-E35F-4831-B52D-6508801E1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072627" y="2618596"/>
              <a:ext cx="186745" cy="186745"/>
            </a:xfrm>
            <a:prstGeom prst="rect">
              <a:avLst/>
            </a:prstGeom>
          </p:spPr>
        </p:pic>
        <p:pic>
          <p:nvPicPr>
            <p:cNvPr id="218" name="Grafik 217">
              <a:extLst>
                <a:ext uri="{FF2B5EF4-FFF2-40B4-BE49-F238E27FC236}">
                  <a16:creationId xmlns:a16="http://schemas.microsoft.com/office/drawing/2014/main" id="{6879BE3B-C0DC-4F1D-B001-5A64006C0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207593" y="2619728"/>
              <a:ext cx="186746" cy="186746"/>
            </a:xfrm>
            <a:prstGeom prst="rect">
              <a:avLst/>
            </a:prstGeom>
          </p:spPr>
        </p:pic>
      </p:grpSp>
      <p:grpSp>
        <p:nvGrpSpPr>
          <p:cNvPr id="221" name="Gruppieren 220">
            <a:extLst>
              <a:ext uri="{FF2B5EF4-FFF2-40B4-BE49-F238E27FC236}">
                <a16:creationId xmlns:a16="http://schemas.microsoft.com/office/drawing/2014/main" id="{D841217A-8C45-401F-B7D3-5C299C6923B5}"/>
              </a:ext>
            </a:extLst>
          </p:cNvPr>
          <p:cNvGrpSpPr/>
          <p:nvPr/>
        </p:nvGrpSpPr>
        <p:grpSpPr>
          <a:xfrm>
            <a:off x="6460254" y="3071977"/>
            <a:ext cx="896986" cy="135723"/>
            <a:chOff x="936376" y="3117900"/>
            <a:chExt cx="1333487" cy="201769"/>
          </a:xfrm>
        </p:grpSpPr>
        <p:grpSp>
          <p:nvGrpSpPr>
            <p:cNvPr id="222" name="Gruppieren 221">
              <a:extLst>
                <a:ext uri="{FF2B5EF4-FFF2-40B4-BE49-F238E27FC236}">
                  <a16:creationId xmlns:a16="http://schemas.microsoft.com/office/drawing/2014/main" id="{2FC9F41E-350C-4AEF-A6E7-691995C295AD}"/>
                </a:ext>
              </a:extLst>
            </p:cNvPr>
            <p:cNvGrpSpPr/>
            <p:nvPr/>
          </p:nvGrpSpPr>
          <p:grpSpPr>
            <a:xfrm>
              <a:off x="1190626" y="3157144"/>
              <a:ext cx="831848" cy="122347"/>
              <a:chOff x="1552574" y="1962150"/>
              <a:chExt cx="1108075" cy="122347"/>
            </a:xfrm>
          </p:grpSpPr>
          <p:sp>
            <p:nvSpPr>
              <p:cNvPr id="225" name="Rechteck: abgerundete Ecken 224">
                <a:extLst>
                  <a:ext uri="{FF2B5EF4-FFF2-40B4-BE49-F238E27FC236}">
                    <a16:creationId xmlns:a16="http://schemas.microsoft.com/office/drawing/2014/main" id="{804E03CA-2334-4C3A-84A2-4306B6B6918A}"/>
                  </a:ext>
                </a:extLst>
              </p:cNvPr>
              <p:cNvSpPr/>
              <p:nvPr/>
            </p:nvSpPr>
            <p:spPr>
              <a:xfrm>
                <a:off x="1554400" y="1966372"/>
                <a:ext cx="617431" cy="118125"/>
              </a:xfrm>
              <a:prstGeom prst="roundRect">
                <a:avLst>
                  <a:gd name="adj" fmla="val 40317"/>
                </a:avLst>
              </a:prstGeom>
              <a:solidFill>
                <a:srgbClr val="00306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  <p:sp>
            <p:nvSpPr>
              <p:cNvPr id="226" name="Rechteck: abgerundete Ecken 225">
                <a:extLst>
                  <a:ext uri="{FF2B5EF4-FFF2-40B4-BE49-F238E27FC236}">
                    <a16:creationId xmlns:a16="http://schemas.microsoft.com/office/drawing/2014/main" id="{DBF4AC22-5736-4EEE-83E4-D63C2DFAC0B3}"/>
                  </a:ext>
                </a:extLst>
              </p:cNvPr>
              <p:cNvSpPr/>
              <p:nvPr/>
            </p:nvSpPr>
            <p:spPr>
              <a:xfrm>
                <a:off x="1552574" y="1962150"/>
                <a:ext cx="1108075" cy="118125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solidFill>
                  <a:srgbClr val="0030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</p:grpSp>
        <p:pic>
          <p:nvPicPr>
            <p:cNvPr id="223" name="Grafik 222">
              <a:extLst>
                <a:ext uri="{FF2B5EF4-FFF2-40B4-BE49-F238E27FC236}">
                  <a16:creationId xmlns:a16="http://schemas.microsoft.com/office/drawing/2014/main" id="{E09367C4-9A91-4730-A3F8-D565A2AA7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36376" y="3117900"/>
              <a:ext cx="196950" cy="196950"/>
            </a:xfrm>
            <a:prstGeom prst="rect">
              <a:avLst/>
            </a:prstGeom>
          </p:spPr>
        </p:pic>
        <p:pic>
          <p:nvPicPr>
            <p:cNvPr id="224" name="Grafik 223">
              <a:extLst>
                <a:ext uri="{FF2B5EF4-FFF2-40B4-BE49-F238E27FC236}">
                  <a16:creationId xmlns:a16="http://schemas.microsoft.com/office/drawing/2014/main" id="{0577F744-3444-45C3-B150-67A820884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V="1">
              <a:off x="2072913" y="3122719"/>
              <a:ext cx="196950" cy="196950"/>
            </a:xfrm>
            <a:prstGeom prst="rect">
              <a:avLst/>
            </a:prstGeom>
          </p:spPr>
        </p:pic>
      </p:grpSp>
      <p:grpSp>
        <p:nvGrpSpPr>
          <p:cNvPr id="227" name="Gruppieren 226">
            <a:extLst>
              <a:ext uri="{FF2B5EF4-FFF2-40B4-BE49-F238E27FC236}">
                <a16:creationId xmlns:a16="http://schemas.microsoft.com/office/drawing/2014/main" id="{3997351B-9746-44D6-9B85-E28BCC48460F}"/>
              </a:ext>
            </a:extLst>
          </p:cNvPr>
          <p:cNvGrpSpPr/>
          <p:nvPr/>
        </p:nvGrpSpPr>
        <p:grpSpPr>
          <a:xfrm>
            <a:off x="7543176" y="3071977"/>
            <a:ext cx="880747" cy="137241"/>
            <a:chOff x="960518" y="3475843"/>
            <a:chExt cx="1309345" cy="204026"/>
          </a:xfrm>
        </p:grpSpPr>
        <p:pic>
          <p:nvPicPr>
            <p:cNvPr id="228" name="Grafik 227">
              <a:extLst>
                <a:ext uri="{FF2B5EF4-FFF2-40B4-BE49-F238E27FC236}">
                  <a16:creationId xmlns:a16="http://schemas.microsoft.com/office/drawing/2014/main" id="{D7455473-035B-4A1B-BB48-3CA6CF8C7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60518" y="3477471"/>
              <a:ext cx="186745" cy="186745"/>
            </a:xfrm>
            <a:prstGeom prst="rect">
              <a:avLst/>
            </a:prstGeom>
          </p:spPr>
        </p:pic>
        <p:grpSp>
          <p:nvGrpSpPr>
            <p:cNvPr id="229" name="Gruppieren 228">
              <a:extLst>
                <a:ext uri="{FF2B5EF4-FFF2-40B4-BE49-F238E27FC236}">
                  <a16:creationId xmlns:a16="http://schemas.microsoft.com/office/drawing/2014/main" id="{BE21695C-4DC1-4308-8ACB-20CB80150DF9}"/>
                </a:ext>
              </a:extLst>
            </p:cNvPr>
            <p:cNvGrpSpPr/>
            <p:nvPr/>
          </p:nvGrpSpPr>
          <p:grpSpPr>
            <a:xfrm>
              <a:off x="1190626" y="3514740"/>
              <a:ext cx="831848" cy="118840"/>
              <a:chOff x="1552574" y="1962150"/>
              <a:chExt cx="1108075" cy="118840"/>
            </a:xfrm>
          </p:grpSpPr>
          <p:sp>
            <p:nvSpPr>
              <p:cNvPr id="231" name="Rechteck: abgerundete Ecken 230">
                <a:extLst>
                  <a:ext uri="{FF2B5EF4-FFF2-40B4-BE49-F238E27FC236}">
                    <a16:creationId xmlns:a16="http://schemas.microsoft.com/office/drawing/2014/main" id="{31A2F0F7-59D9-4903-9BD3-B1196130872E}"/>
                  </a:ext>
                </a:extLst>
              </p:cNvPr>
              <p:cNvSpPr/>
              <p:nvPr/>
            </p:nvSpPr>
            <p:spPr>
              <a:xfrm>
                <a:off x="1680861" y="1962865"/>
                <a:ext cx="687427" cy="118125"/>
              </a:xfrm>
              <a:prstGeom prst="roundRect">
                <a:avLst>
                  <a:gd name="adj" fmla="val 40317"/>
                </a:avLst>
              </a:prstGeom>
              <a:solidFill>
                <a:srgbClr val="00306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  <p:sp>
            <p:nvSpPr>
              <p:cNvPr id="232" name="Rechteck: abgerundete Ecken 231">
                <a:extLst>
                  <a:ext uri="{FF2B5EF4-FFF2-40B4-BE49-F238E27FC236}">
                    <a16:creationId xmlns:a16="http://schemas.microsoft.com/office/drawing/2014/main" id="{57C04835-CC72-48C6-A97F-56623A95EDAC}"/>
                  </a:ext>
                </a:extLst>
              </p:cNvPr>
              <p:cNvSpPr/>
              <p:nvPr/>
            </p:nvSpPr>
            <p:spPr>
              <a:xfrm>
                <a:off x="1552574" y="1962150"/>
                <a:ext cx="1108075" cy="118125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solidFill>
                  <a:srgbClr val="0030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</p:grpSp>
        <p:pic>
          <p:nvPicPr>
            <p:cNvPr id="230" name="Grafik 229">
              <a:extLst>
                <a:ext uri="{FF2B5EF4-FFF2-40B4-BE49-F238E27FC236}">
                  <a16:creationId xmlns:a16="http://schemas.microsoft.com/office/drawing/2014/main" id="{7AFA8EA8-4659-4323-8975-7FB72C9C3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065837" y="3475843"/>
              <a:ext cx="204026" cy="204026"/>
            </a:xfrm>
            <a:prstGeom prst="rect">
              <a:avLst/>
            </a:prstGeom>
          </p:spPr>
        </p:pic>
      </p:grpSp>
      <p:grpSp>
        <p:nvGrpSpPr>
          <p:cNvPr id="233" name="Gruppieren 232">
            <a:extLst>
              <a:ext uri="{FF2B5EF4-FFF2-40B4-BE49-F238E27FC236}">
                <a16:creationId xmlns:a16="http://schemas.microsoft.com/office/drawing/2014/main" id="{009F84BF-B07C-4A94-8BC8-46738DEF2EF9}"/>
              </a:ext>
            </a:extLst>
          </p:cNvPr>
          <p:cNvGrpSpPr/>
          <p:nvPr/>
        </p:nvGrpSpPr>
        <p:grpSpPr>
          <a:xfrm>
            <a:off x="5379743" y="3076716"/>
            <a:ext cx="882596" cy="125616"/>
            <a:chOff x="4151977" y="1136346"/>
            <a:chExt cx="1312095" cy="186745"/>
          </a:xfrm>
        </p:grpSpPr>
        <p:grpSp>
          <p:nvGrpSpPr>
            <p:cNvPr id="234" name="Gruppieren 233">
              <a:extLst>
                <a:ext uri="{FF2B5EF4-FFF2-40B4-BE49-F238E27FC236}">
                  <a16:creationId xmlns:a16="http://schemas.microsoft.com/office/drawing/2014/main" id="{4C5FBDED-1B38-4409-9300-57949673BABE}"/>
                </a:ext>
              </a:extLst>
            </p:cNvPr>
            <p:cNvGrpSpPr/>
            <p:nvPr/>
          </p:nvGrpSpPr>
          <p:grpSpPr>
            <a:xfrm>
              <a:off x="4151977" y="1136346"/>
              <a:ext cx="1066295" cy="186745"/>
              <a:chOff x="956179" y="2764131"/>
              <a:chExt cx="1066295" cy="186745"/>
            </a:xfrm>
          </p:grpSpPr>
          <p:pic>
            <p:nvPicPr>
              <p:cNvPr id="236" name="Grafik 235">
                <a:extLst>
                  <a:ext uri="{FF2B5EF4-FFF2-40B4-BE49-F238E27FC236}">
                    <a16:creationId xmlns:a16="http://schemas.microsoft.com/office/drawing/2014/main" id="{E6EFEBFB-B1E8-4733-873B-9665830671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56179" y="2764131"/>
                <a:ext cx="186745" cy="186745"/>
              </a:xfrm>
              <a:prstGeom prst="rect">
                <a:avLst/>
              </a:prstGeom>
            </p:spPr>
          </p:pic>
          <p:grpSp>
            <p:nvGrpSpPr>
              <p:cNvPr id="237" name="Gruppieren 236">
                <a:extLst>
                  <a:ext uri="{FF2B5EF4-FFF2-40B4-BE49-F238E27FC236}">
                    <a16:creationId xmlns:a16="http://schemas.microsoft.com/office/drawing/2014/main" id="{B91E3AE1-8528-4536-83E4-137B2CD45B38}"/>
                  </a:ext>
                </a:extLst>
              </p:cNvPr>
              <p:cNvGrpSpPr/>
              <p:nvPr/>
            </p:nvGrpSpPr>
            <p:grpSpPr>
              <a:xfrm>
                <a:off x="1190626" y="2798442"/>
                <a:ext cx="831848" cy="121500"/>
                <a:chOff x="1552574" y="1962150"/>
                <a:chExt cx="1108075" cy="121500"/>
              </a:xfrm>
            </p:grpSpPr>
            <p:sp>
              <p:nvSpPr>
                <p:cNvPr id="238" name="Rechteck: abgerundete Ecken 237">
                  <a:extLst>
                    <a:ext uri="{FF2B5EF4-FFF2-40B4-BE49-F238E27FC236}">
                      <a16:creationId xmlns:a16="http://schemas.microsoft.com/office/drawing/2014/main" id="{88CF30E5-A760-4EEE-B55C-8D3E414DBD91}"/>
                    </a:ext>
                  </a:extLst>
                </p:cNvPr>
                <p:cNvSpPr/>
                <p:nvPr/>
              </p:nvSpPr>
              <p:spPr>
                <a:xfrm>
                  <a:off x="1899216" y="1965525"/>
                  <a:ext cx="655179" cy="118125"/>
                </a:xfrm>
                <a:prstGeom prst="roundRect">
                  <a:avLst>
                    <a:gd name="adj" fmla="val 43315"/>
                  </a:avLst>
                </a:prstGeom>
                <a:solidFill>
                  <a:srgbClr val="003063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  <p:sp>
              <p:nvSpPr>
                <p:cNvPr id="239" name="Rechteck: abgerundete Ecken 238">
                  <a:extLst>
                    <a:ext uri="{FF2B5EF4-FFF2-40B4-BE49-F238E27FC236}">
                      <a16:creationId xmlns:a16="http://schemas.microsoft.com/office/drawing/2014/main" id="{E9CEBC4C-A52A-4FCE-BCAE-38042D1BB6FC}"/>
                    </a:ext>
                  </a:extLst>
                </p:cNvPr>
                <p:cNvSpPr/>
                <p:nvPr/>
              </p:nvSpPr>
              <p:spPr>
                <a:xfrm>
                  <a:off x="1552574" y="1962150"/>
                  <a:ext cx="1108075" cy="118125"/>
                </a:xfrm>
                <a:prstGeom prst="roundRect">
                  <a:avLst>
                    <a:gd name="adj" fmla="val 50000"/>
                  </a:avLst>
                </a:prstGeom>
                <a:noFill/>
                <a:ln w="12700">
                  <a:solidFill>
                    <a:srgbClr val="00306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</p:grpSp>
        </p:grpSp>
        <p:pic>
          <p:nvPicPr>
            <p:cNvPr id="235" name="Grafik 234">
              <a:extLst>
                <a:ext uri="{FF2B5EF4-FFF2-40B4-BE49-F238E27FC236}">
                  <a16:creationId xmlns:a16="http://schemas.microsoft.com/office/drawing/2014/main" id="{724D55F7-DCEF-44FA-A85F-0B9E63EA4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77327" y="1136346"/>
              <a:ext cx="186745" cy="186745"/>
            </a:xfrm>
            <a:prstGeom prst="rect">
              <a:avLst/>
            </a:prstGeom>
          </p:spPr>
        </p:pic>
      </p:grpSp>
      <p:grpSp>
        <p:nvGrpSpPr>
          <p:cNvPr id="240" name="Gruppieren 239">
            <a:extLst>
              <a:ext uri="{FF2B5EF4-FFF2-40B4-BE49-F238E27FC236}">
                <a16:creationId xmlns:a16="http://schemas.microsoft.com/office/drawing/2014/main" id="{3B2DEB59-DF88-4239-9DF8-5D2E7AE0C49C}"/>
              </a:ext>
            </a:extLst>
          </p:cNvPr>
          <p:cNvGrpSpPr/>
          <p:nvPr/>
        </p:nvGrpSpPr>
        <p:grpSpPr>
          <a:xfrm>
            <a:off x="4319864" y="3527205"/>
            <a:ext cx="875272" cy="130130"/>
            <a:chOff x="949108" y="2040663"/>
            <a:chExt cx="1301206" cy="193455"/>
          </a:xfrm>
        </p:grpSpPr>
        <p:grpSp>
          <p:nvGrpSpPr>
            <p:cNvPr id="241" name="Gruppieren 240">
              <a:extLst>
                <a:ext uri="{FF2B5EF4-FFF2-40B4-BE49-F238E27FC236}">
                  <a16:creationId xmlns:a16="http://schemas.microsoft.com/office/drawing/2014/main" id="{7F78EE6A-91B7-4BD6-83E0-E567D1A72C2F}"/>
                </a:ext>
              </a:extLst>
            </p:cNvPr>
            <p:cNvGrpSpPr/>
            <p:nvPr/>
          </p:nvGrpSpPr>
          <p:grpSpPr>
            <a:xfrm>
              <a:off x="1190626" y="2079560"/>
              <a:ext cx="831848" cy="118840"/>
              <a:chOff x="1552574" y="1961435"/>
              <a:chExt cx="1108075" cy="118840"/>
            </a:xfrm>
          </p:grpSpPr>
          <p:sp>
            <p:nvSpPr>
              <p:cNvPr id="244" name="Rechteck: abgerundete Ecken 243">
                <a:extLst>
                  <a:ext uri="{FF2B5EF4-FFF2-40B4-BE49-F238E27FC236}">
                    <a16:creationId xmlns:a16="http://schemas.microsoft.com/office/drawing/2014/main" id="{3FA5A42D-4C35-448C-A94F-837EDCB8E6DF}"/>
                  </a:ext>
                </a:extLst>
              </p:cNvPr>
              <p:cNvSpPr/>
              <p:nvPr/>
            </p:nvSpPr>
            <p:spPr>
              <a:xfrm>
                <a:off x="1702305" y="1961435"/>
                <a:ext cx="807632" cy="118125"/>
              </a:xfrm>
              <a:prstGeom prst="roundRect">
                <a:avLst>
                  <a:gd name="adj" fmla="val 45987"/>
                </a:avLst>
              </a:prstGeom>
              <a:solidFill>
                <a:srgbClr val="00306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  <p:sp>
            <p:nvSpPr>
              <p:cNvPr id="245" name="Rechteck: abgerundete Ecken 244">
                <a:extLst>
                  <a:ext uri="{FF2B5EF4-FFF2-40B4-BE49-F238E27FC236}">
                    <a16:creationId xmlns:a16="http://schemas.microsoft.com/office/drawing/2014/main" id="{115E00C1-4B37-4CE8-9924-94EA171C2E37}"/>
                  </a:ext>
                </a:extLst>
              </p:cNvPr>
              <p:cNvSpPr/>
              <p:nvPr/>
            </p:nvSpPr>
            <p:spPr>
              <a:xfrm>
                <a:off x="1552574" y="1962150"/>
                <a:ext cx="1108075" cy="118125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solidFill>
                  <a:srgbClr val="0030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</p:grpSp>
        <p:pic>
          <p:nvPicPr>
            <p:cNvPr id="242" name="Grafik 241">
              <a:extLst>
                <a:ext uri="{FF2B5EF4-FFF2-40B4-BE49-F238E27FC236}">
                  <a16:creationId xmlns:a16="http://schemas.microsoft.com/office/drawing/2014/main" id="{1D7DA40D-2875-41AC-B14C-EAD83FD56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49108" y="2044556"/>
              <a:ext cx="189562" cy="189562"/>
            </a:xfrm>
            <a:prstGeom prst="rect">
              <a:avLst/>
            </a:prstGeom>
          </p:spPr>
        </p:pic>
        <p:pic>
          <p:nvPicPr>
            <p:cNvPr id="243" name="Grafik 242">
              <a:extLst>
                <a:ext uri="{FF2B5EF4-FFF2-40B4-BE49-F238E27FC236}">
                  <a16:creationId xmlns:a16="http://schemas.microsoft.com/office/drawing/2014/main" id="{764E1379-8D93-4E5E-87D8-CEAB30DB0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060752" y="2040663"/>
              <a:ext cx="189562" cy="18956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46" name="Gruppieren 245">
            <a:extLst>
              <a:ext uri="{FF2B5EF4-FFF2-40B4-BE49-F238E27FC236}">
                <a16:creationId xmlns:a16="http://schemas.microsoft.com/office/drawing/2014/main" id="{90EF3D77-4C3A-4C53-BFA5-87D961BB24A4}"/>
              </a:ext>
            </a:extLst>
          </p:cNvPr>
          <p:cNvGrpSpPr/>
          <p:nvPr/>
        </p:nvGrpSpPr>
        <p:grpSpPr>
          <a:xfrm>
            <a:off x="3215095" y="3524753"/>
            <a:ext cx="889065" cy="126378"/>
            <a:chOff x="5072627" y="2618596"/>
            <a:chExt cx="1321712" cy="187878"/>
          </a:xfrm>
        </p:grpSpPr>
        <p:grpSp>
          <p:nvGrpSpPr>
            <p:cNvPr id="247" name="Gruppieren 246">
              <a:extLst>
                <a:ext uri="{FF2B5EF4-FFF2-40B4-BE49-F238E27FC236}">
                  <a16:creationId xmlns:a16="http://schemas.microsoft.com/office/drawing/2014/main" id="{8B7C947E-64AB-4D91-AC06-843AE08F360E}"/>
                </a:ext>
              </a:extLst>
            </p:cNvPr>
            <p:cNvGrpSpPr/>
            <p:nvPr/>
          </p:nvGrpSpPr>
          <p:grpSpPr>
            <a:xfrm>
              <a:off x="5314145" y="2662827"/>
              <a:ext cx="831848" cy="121886"/>
              <a:chOff x="1552574" y="1950304"/>
              <a:chExt cx="1108075" cy="121886"/>
            </a:xfrm>
          </p:grpSpPr>
          <p:sp>
            <p:nvSpPr>
              <p:cNvPr id="250" name="Rechteck: abgerundete Ecken 249">
                <a:extLst>
                  <a:ext uri="{FF2B5EF4-FFF2-40B4-BE49-F238E27FC236}">
                    <a16:creationId xmlns:a16="http://schemas.microsoft.com/office/drawing/2014/main" id="{C9A0EAB1-9254-4DA2-84B7-7AEB24442737}"/>
                  </a:ext>
                </a:extLst>
              </p:cNvPr>
              <p:cNvSpPr/>
              <p:nvPr/>
            </p:nvSpPr>
            <p:spPr>
              <a:xfrm>
                <a:off x="1643717" y="1954065"/>
                <a:ext cx="870007" cy="118125"/>
              </a:xfrm>
              <a:prstGeom prst="roundRect">
                <a:avLst>
                  <a:gd name="adj" fmla="val 43004"/>
                </a:avLst>
              </a:prstGeom>
              <a:solidFill>
                <a:srgbClr val="00306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  <p:sp>
            <p:nvSpPr>
              <p:cNvPr id="251" name="Rechteck: abgerundete Ecken 250">
                <a:extLst>
                  <a:ext uri="{FF2B5EF4-FFF2-40B4-BE49-F238E27FC236}">
                    <a16:creationId xmlns:a16="http://schemas.microsoft.com/office/drawing/2014/main" id="{2C428B10-E649-4CCF-A7B4-072C7799CC56}"/>
                  </a:ext>
                </a:extLst>
              </p:cNvPr>
              <p:cNvSpPr/>
              <p:nvPr/>
            </p:nvSpPr>
            <p:spPr>
              <a:xfrm>
                <a:off x="1552574" y="1950304"/>
                <a:ext cx="1108075" cy="118125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solidFill>
                  <a:srgbClr val="0030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</p:grpSp>
        <p:pic>
          <p:nvPicPr>
            <p:cNvPr id="248" name="Grafik 247">
              <a:extLst>
                <a:ext uri="{FF2B5EF4-FFF2-40B4-BE49-F238E27FC236}">
                  <a16:creationId xmlns:a16="http://schemas.microsoft.com/office/drawing/2014/main" id="{1F30BC9A-C5E8-49A5-810F-51F4022E9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072627" y="2618596"/>
              <a:ext cx="186745" cy="186745"/>
            </a:xfrm>
            <a:prstGeom prst="rect">
              <a:avLst/>
            </a:prstGeom>
          </p:spPr>
        </p:pic>
        <p:pic>
          <p:nvPicPr>
            <p:cNvPr id="249" name="Grafik 248">
              <a:extLst>
                <a:ext uri="{FF2B5EF4-FFF2-40B4-BE49-F238E27FC236}">
                  <a16:creationId xmlns:a16="http://schemas.microsoft.com/office/drawing/2014/main" id="{3B9E872B-0AB6-40B9-9B54-17E9506EA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207593" y="2619728"/>
              <a:ext cx="186746" cy="186746"/>
            </a:xfrm>
            <a:prstGeom prst="rect">
              <a:avLst/>
            </a:prstGeom>
          </p:spPr>
        </p:pic>
      </p:grpSp>
      <p:grpSp>
        <p:nvGrpSpPr>
          <p:cNvPr id="252" name="Gruppieren 251">
            <a:extLst>
              <a:ext uri="{FF2B5EF4-FFF2-40B4-BE49-F238E27FC236}">
                <a16:creationId xmlns:a16="http://schemas.microsoft.com/office/drawing/2014/main" id="{D302B64B-9437-4282-B8FA-68682A9B2EC4}"/>
              </a:ext>
            </a:extLst>
          </p:cNvPr>
          <p:cNvGrpSpPr/>
          <p:nvPr/>
        </p:nvGrpSpPr>
        <p:grpSpPr>
          <a:xfrm>
            <a:off x="6460254" y="3529217"/>
            <a:ext cx="896986" cy="135723"/>
            <a:chOff x="936376" y="3117900"/>
            <a:chExt cx="1333487" cy="201769"/>
          </a:xfrm>
        </p:grpSpPr>
        <p:grpSp>
          <p:nvGrpSpPr>
            <p:cNvPr id="253" name="Gruppieren 252">
              <a:extLst>
                <a:ext uri="{FF2B5EF4-FFF2-40B4-BE49-F238E27FC236}">
                  <a16:creationId xmlns:a16="http://schemas.microsoft.com/office/drawing/2014/main" id="{B37C7DB0-ED00-49A2-BD17-D8895B75136A}"/>
                </a:ext>
              </a:extLst>
            </p:cNvPr>
            <p:cNvGrpSpPr/>
            <p:nvPr/>
          </p:nvGrpSpPr>
          <p:grpSpPr>
            <a:xfrm>
              <a:off x="1190626" y="3157144"/>
              <a:ext cx="831848" cy="118125"/>
              <a:chOff x="1552574" y="1962150"/>
              <a:chExt cx="1108075" cy="118125"/>
            </a:xfrm>
          </p:grpSpPr>
          <p:sp>
            <p:nvSpPr>
              <p:cNvPr id="256" name="Rechteck: abgerundete Ecken 255">
                <a:extLst>
                  <a:ext uri="{FF2B5EF4-FFF2-40B4-BE49-F238E27FC236}">
                    <a16:creationId xmlns:a16="http://schemas.microsoft.com/office/drawing/2014/main" id="{91B6BEA6-5A55-4AAE-90F5-12D63739EFB9}"/>
                  </a:ext>
                </a:extLst>
              </p:cNvPr>
              <p:cNvSpPr/>
              <p:nvPr/>
            </p:nvSpPr>
            <p:spPr>
              <a:xfrm>
                <a:off x="1705229" y="1962150"/>
                <a:ext cx="404625" cy="118125"/>
              </a:xfrm>
              <a:prstGeom prst="roundRect">
                <a:avLst>
                  <a:gd name="adj" fmla="val 40317"/>
                </a:avLst>
              </a:prstGeom>
              <a:solidFill>
                <a:srgbClr val="00306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  <p:sp>
            <p:nvSpPr>
              <p:cNvPr id="257" name="Rechteck: abgerundete Ecken 256">
                <a:extLst>
                  <a:ext uri="{FF2B5EF4-FFF2-40B4-BE49-F238E27FC236}">
                    <a16:creationId xmlns:a16="http://schemas.microsoft.com/office/drawing/2014/main" id="{472A3EFC-0AD5-494E-9D3B-408FA18A2332}"/>
                  </a:ext>
                </a:extLst>
              </p:cNvPr>
              <p:cNvSpPr/>
              <p:nvPr/>
            </p:nvSpPr>
            <p:spPr>
              <a:xfrm>
                <a:off x="1552574" y="1962150"/>
                <a:ext cx="1108075" cy="118125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solidFill>
                  <a:srgbClr val="0030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</p:grpSp>
        <p:pic>
          <p:nvPicPr>
            <p:cNvPr id="254" name="Grafik 253">
              <a:extLst>
                <a:ext uri="{FF2B5EF4-FFF2-40B4-BE49-F238E27FC236}">
                  <a16:creationId xmlns:a16="http://schemas.microsoft.com/office/drawing/2014/main" id="{D3C3CB95-B1F2-4499-A8CE-26C07F27F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36376" y="3117900"/>
              <a:ext cx="196950" cy="196950"/>
            </a:xfrm>
            <a:prstGeom prst="rect">
              <a:avLst/>
            </a:prstGeom>
          </p:spPr>
        </p:pic>
        <p:pic>
          <p:nvPicPr>
            <p:cNvPr id="255" name="Grafik 254">
              <a:extLst>
                <a:ext uri="{FF2B5EF4-FFF2-40B4-BE49-F238E27FC236}">
                  <a16:creationId xmlns:a16="http://schemas.microsoft.com/office/drawing/2014/main" id="{7D063881-398C-406E-91AB-C68A64CB5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V="1">
              <a:off x="2072913" y="3122719"/>
              <a:ext cx="196950" cy="196950"/>
            </a:xfrm>
            <a:prstGeom prst="rect">
              <a:avLst/>
            </a:prstGeom>
          </p:spPr>
        </p:pic>
      </p:grpSp>
      <p:grpSp>
        <p:nvGrpSpPr>
          <p:cNvPr id="258" name="Gruppieren 257">
            <a:extLst>
              <a:ext uri="{FF2B5EF4-FFF2-40B4-BE49-F238E27FC236}">
                <a16:creationId xmlns:a16="http://schemas.microsoft.com/office/drawing/2014/main" id="{4DDC8333-D5F4-4039-B0C3-897824AA2FC1}"/>
              </a:ext>
            </a:extLst>
          </p:cNvPr>
          <p:cNvGrpSpPr/>
          <p:nvPr/>
        </p:nvGrpSpPr>
        <p:grpSpPr>
          <a:xfrm>
            <a:off x="7543176" y="3529217"/>
            <a:ext cx="880747" cy="137241"/>
            <a:chOff x="960518" y="3475843"/>
            <a:chExt cx="1309345" cy="204026"/>
          </a:xfrm>
        </p:grpSpPr>
        <p:pic>
          <p:nvPicPr>
            <p:cNvPr id="259" name="Grafik 258">
              <a:extLst>
                <a:ext uri="{FF2B5EF4-FFF2-40B4-BE49-F238E27FC236}">
                  <a16:creationId xmlns:a16="http://schemas.microsoft.com/office/drawing/2014/main" id="{AC98AF84-A1A0-459E-A019-926D151B2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60518" y="3477471"/>
              <a:ext cx="186745" cy="186745"/>
            </a:xfrm>
            <a:prstGeom prst="rect">
              <a:avLst/>
            </a:prstGeom>
          </p:spPr>
        </p:pic>
        <p:grpSp>
          <p:nvGrpSpPr>
            <p:cNvPr id="260" name="Gruppieren 259">
              <a:extLst>
                <a:ext uri="{FF2B5EF4-FFF2-40B4-BE49-F238E27FC236}">
                  <a16:creationId xmlns:a16="http://schemas.microsoft.com/office/drawing/2014/main" id="{56CBA4BD-4AF8-42FF-84F2-F7BD980A1C41}"/>
                </a:ext>
              </a:extLst>
            </p:cNvPr>
            <p:cNvGrpSpPr/>
            <p:nvPr/>
          </p:nvGrpSpPr>
          <p:grpSpPr>
            <a:xfrm>
              <a:off x="1190626" y="3514740"/>
              <a:ext cx="831848" cy="118125"/>
              <a:chOff x="1552574" y="1962150"/>
              <a:chExt cx="1108075" cy="118125"/>
            </a:xfrm>
          </p:grpSpPr>
          <p:sp>
            <p:nvSpPr>
              <p:cNvPr id="262" name="Rechteck: abgerundete Ecken 261">
                <a:extLst>
                  <a:ext uri="{FF2B5EF4-FFF2-40B4-BE49-F238E27FC236}">
                    <a16:creationId xmlns:a16="http://schemas.microsoft.com/office/drawing/2014/main" id="{A165CE56-C1C2-4445-A33C-EBF4C3C86B3A}"/>
                  </a:ext>
                </a:extLst>
              </p:cNvPr>
              <p:cNvSpPr/>
              <p:nvPr/>
            </p:nvSpPr>
            <p:spPr>
              <a:xfrm>
                <a:off x="2096279" y="1962150"/>
                <a:ext cx="336908" cy="118125"/>
              </a:xfrm>
              <a:prstGeom prst="roundRect">
                <a:avLst>
                  <a:gd name="adj" fmla="val 40317"/>
                </a:avLst>
              </a:prstGeom>
              <a:solidFill>
                <a:srgbClr val="00306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  <p:sp>
            <p:nvSpPr>
              <p:cNvPr id="263" name="Rechteck: abgerundete Ecken 262">
                <a:extLst>
                  <a:ext uri="{FF2B5EF4-FFF2-40B4-BE49-F238E27FC236}">
                    <a16:creationId xmlns:a16="http://schemas.microsoft.com/office/drawing/2014/main" id="{FE84BFAC-BDFB-4091-AB00-CCDBA38FEC74}"/>
                  </a:ext>
                </a:extLst>
              </p:cNvPr>
              <p:cNvSpPr/>
              <p:nvPr/>
            </p:nvSpPr>
            <p:spPr>
              <a:xfrm>
                <a:off x="1552574" y="1962150"/>
                <a:ext cx="1108075" cy="118125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solidFill>
                  <a:srgbClr val="0030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</p:grpSp>
        <p:pic>
          <p:nvPicPr>
            <p:cNvPr id="261" name="Grafik 260">
              <a:extLst>
                <a:ext uri="{FF2B5EF4-FFF2-40B4-BE49-F238E27FC236}">
                  <a16:creationId xmlns:a16="http://schemas.microsoft.com/office/drawing/2014/main" id="{A25A17EC-34F0-4941-A88E-5C7CEFFDD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065837" y="3475843"/>
              <a:ext cx="204026" cy="204026"/>
            </a:xfrm>
            <a:prstGeom prst="rect">
              <a:avLst/>
            </a:prstGeom>
          </p:spPr>
        </p:pic>
      </p:grpSp>
      <p:grpSp>
        <p:nvGrpSpPr>
          <p:cNvPr id="264" name="Gruppieren 263">
            <a:extLst>
              <a:ext uri="{FF2B5EF4-FFF2-40B4-BE49-F238E27FC236}">
                <a16:creationId xmlns:a16="http://schemas.microsoft.com/office/drawing/2014/main" id="{0B537280-3622-4C9E-8FB0-7F4CED49E0E9}"/>
              </a:ext>
            </a:extLst>
          </p:cNvPr>
          <p:cNvGrpSpPr/>
          <p:nvPr/>
        </p:nvGrpSpPr>
        <p:grpSpPr>
          <a:xfrm>
            <a:off x="5379743" y="3533956"/>
            <a:ext cx="882596" cy="125616"/>
            <a:chOff x="4151977" y="1136346"/>
            <a:chExt cx="1312095" cy="186745"/>
          </a:xfrm>
        </p:grpSpPr>
        <p:grpSp>
          <p:nvGrpSpPr>
            <p:cNvPr id="265" name="Gruppieren 264">
              <a:extLst>
                <a:ext uri="{FF2B5EF4-FFF2-40B4-BE49-F238E27FC236}">
                  <a16:creationId xmlns:a16="http://schemas.microsoft.com/office/drawing/2014/main" id="{53CFDD7C-D323-4A7F-8D1A-37A6A34887E7}"/>
                </a:ext>
              </a:extLst>
            </p:cNvPr>
            <p:cNvGrpSpPr/>
            <p:nvPr/>
          </p:nvGrpSpPr>
          <p:grpSpPr>
            <a:xfrm>
              <a:off x="4151977" y="1136346"/>
              <a:ext cx="1066295" cy="186745"/>
              <a:chOff x="956179" y="2764131"/>
              <a:chExt cx="1066295" cy="186745"/>
            </a:xfrm>
          </p:grpSpPr>
          <p:pic>
            <p:nvPicPr>
              <p:cNvPr id="267" name="Grafik 266">
                <a:extLst>
                  <a:ext uri="{FF2B5EF4-FFF2-40B4-BE49-F238E27FC236}">
                    <a16:creationId xmlns:a16="http://schemas.microsoft.com/office/drawing/2014/main" id="{EB2112F2-815E-469A-82F1-558BBFD225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56179" y="2764131"/>
                <a:ext cx="186745" cy="186745"/>
              </a:xfrm>
              <a:prstGeom prst="rect">
                <a:avLst/>
              </a:prstGeom>
            </p:spPr>
          </p:pic>
          <p:grpSp>
            <p:nvGrpSpPr>
              <p:cNvPr id="268" name="Gruppieren 267">
                <a:extLst>
                  <a:ext uri="{FF2B5EF4-FFF2-40B4-BE49-F238E27FC236}">
                    <a16:creationId xmlns:a16="http://schemas.microsoft.com/office/drawing/2014/main" id="{813DBB2A-31A0-42F5-86AC-ACBEBFEA5A63}"/>
                  </a:ext>
                </a:extLst>
              </p:cNvPr>
              <p:cNvGrpSpPr/>
              <p:nvPr/>
            </p:nvGrpSpPr>
            <p:grpSpPr>
              <a:xfrm>
                <a:off x="1190626" y="2798440"/>
                <a:ext cx="831848" cy="118127"/>
                <a:chOff x="1552574" y="1962148"/>
                <a:chExt cx="1108075" cy="118127"/>
              </a:xfrm>
            </p:grpSpPr>
            <p:sp>
              <p:nvSpPr>
                <p:cNvPr id="269" name="Rechteck: abgerundete Ecken 268">
                  <a:extLst>
                    <a:ext uri="{FF2B5EF4-FFF2-40B4-BE49-F238E27FC236}">
                      <a16:creationId xmlns:a16="http://schemas.microsoft.com/office/drawing/2014/main" id="{72975032-E375-4351-9A6E-C2ABFDA9E79E}"/>
                    </a:ext>
                  </a:extLst>
                </p:cNvPr>
                <p:cNvSpPr/>
                <p:nvPr/>
              </p:nvSpPr>
              <p:spPr>
                <a:xfrm>
                  <a:off x="1714672" y="1962148"/>
                  <a:ext cx="342323" cy="118125"/>
                </a:xfrm>
                <a:prstGeom prst="roundRect">
                  <a:avLst>
                    <a:gd name="adj" fmla="val 40317"/>
                  </a:avLst>
                </a:prstGeom>
                <a:solidFill>
                  <a:srgbClr val="003063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  <p:sp>
              <p:nvSpPr>
                <p:cNvPr id="270" name="Rechteck: abgerundete Ecken 269">
                  <a:extLst>
                    <a:ext uri="{FF2B5EF4-FFF2-40B4-BE49-F238E27FC236}">
                      <a16:creationId xmlns:a16="http://schemas.microsoft.com/office/drawing/2014/main" id="{4CAD8C9A-8B45-43ED-B8D0-1C6EA013EF02}"/>
                    </a:ext>
                  </a:extLst>
                </p:cNvPr>
                <p:cNvSpPr/>
                <p:nvPr/>
              </p:nvSpPr>
              <p:spPr>
                <a:xfrm>
                  <a:off x="1552574" y="1962150"/>
                  <a:ext cx="1108075" cy="118125"/>
                </a:xfrm>
                <a:prstGeom prst="roundRect">
                  <a:avLst>
                    <a:gd name="adj" fmla="val 50000"/>
                  </a:avLst>
                </a:prstGeom>
                <a:noFill/>
                <a:ln w="12700">
                  <a:solidFill>
                    <a:srgbClr val="00306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</p:grpSp>
        </p:grpSp>
        <p:pic>
          <p:nvPicPr>
            <p:cNvPr id="266" name="Grafik 265">
              <a:extLst>
                <a:ext uri="{FF2B5EF4-FFF2-40B4-BE49-F238E27FC236}">
                  <a16:creationId xmlns:a16="http://schemas.microsoft.com/office/drawing/2014/main" id="{5BD4578F-9410-48B3-820A-100B95971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77327" y="1136346"/>
              <a:ext cx="186745" cy="186745"/>
            </a:xfrm>
            <a:prstGeom prst="rect">
              <a:avLst/>
            </a:prstGeom>
          </p:spPr>
        </p:pic>
      </p:grpSp>
      <p:grpSp>
        <p:nvGrpSpPr>
          <p:cNvPr id="271" name="Gruppieren 270">
            <a:extLst>
              <a:ext uri="{FF2B5EF4-FFF2-40B4-BE49-F238E27FC236}">
                <a16:creationId xmlns:a16="http://schemas.microsoft.com/office/drawing/2014/main" id="{B9FE1091-08BD-4E3F-8EA3-490CB74B1ED7}"/>
              </a:ext>
            </a:extLst>
          </p:cNvPr>
          <p:cNvGrpSpPr/>
          <p:nvPr/>
        </p:nvGrpSpPr>
        <p:grpSpPr>
          <a:xfrm>
            <a:off x="4319864" y="3984149"/>
            <a:ext cx="875272" cy="130130"/>
            <a:chOff x="949108" y="2040663"/>
            <a:chExt cx="1301206" cy="193455"/>
          </a:xfrm>
        </p:grpSpPr>
        <p:grpSp>
          <p:nvGrpSpPr>
            <p:cNvPr id="272" name="Gruppieren 271">
              <a:extLst>
                <a:ext uri="{FF2B5EF4-FFF2-40B4-BE49-F238E27FC236}">
                  <a16:creationId xmlns:a16="http://schemas.microsoft.com/office/drawing/2014/main" id="{EFD4B36A-6D4E-4C28-AD0B-157EFEE10FC9}"/>
                </a:ext>
              </a:extLst>
            </p:cNvPr>
            <p:cNvGrpSpPr/>
            <p:nvPr/>
          </p:nvGrpSpPr>
          <p:grpSpPr>
            <a:xfrm>
              <a:off x="1190626" y="2080275"/>
              <a:ext cx="831848" cy="119098"/>
              <a:chOff x="1552574" y="1962150"/>
              <a:chExt cx="1108075" cy="119098"/>
            </a:xfrm>
          </p:grpSpPr>
          <p:sp>
            <p:nvSpPr>
              <p:cNvPr id="275" name="Rechteck: abgerundete Ecken 274">
                <a:extLst>
                  <a:ext uri="{FF2B5EF4-FFF2-40B4-BE49-F238E27FC236}">
                    <a16:creationId xmlns:a16="http://schemas.microsoft.com/office/drawing/2014/main" id="{A36A62E0-838C-40ED-8F3F-ED6B34581FCE}"/>
                  </a:ext>
                </a:extLst>
              </p:cNvPr>
              <p:cNvSpPr/>
              <p:nvPr/>
            </p:nvSpPr>
            <p:spPr>
              <a:xfrm>
                <a:off x="1568157" y="1963122"/>
                <a:ext cx="596324" cy="118126"/>
              </a:xfrm>
              <a:prstGeom prst="roundRect">
                <a:avLst>
                  <a:gd name="adj" fmla="val 45987"/>
                </a:avLst>
              </a:prstGeom>
              <a:solidFill>
                <a:srgbClr val="00306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  <p:sp>
            <p:nvSpPr>
              <p:cNvPr id="276" name="Rechteck: abgerundete Ecken 275">
                <a:extLst>
                  <a:ext uri="{FF2B5EF4-FFF2-40B4-BE49-F238E27FC236}">
                    <a16:creationId xmlns:a16="http://schemas.microsoft.com/office/drawing/2014/main" id="{83662725-8280-444C-AB8E-22647F0EF4A8}"/>
                  </a:ext>
                </a:extLst>
              </p:cNvPr>
              <p:cNvSpPr/>
              <p:nvPr/>
            </p:nvSpPr>
            <p:spPr>
              <a:xfrm>
                <a:off x="1552574" y="1962150"/>
                <a:ext cx="1108075" cy="118125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solidFill>
                  <a:srgbClr val="0030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</p:grpSp>
        <p:pic>
          <p:nvPicPr>
            <p:cNvPr id="273" name="Grafik 272">
              <a:extLst>
                <a:ext uri="{FF2B5EF4-FFF2-40B4-BE49-F238E27FC236}">
                  <a16:creationId xmlns:a16="http://schemas.microsoft.com/office/drawing/2014/main" id="{D3B7F73E-36E1-4209-B873-838A9BF7C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49108" y="2044556"/>
              <a:ext cx="189562" cy="189562"/>
            </a:xfrm>
            <a:prstGeom prst="rect">
              <a:avLst/>
            </a:prstGeom>
          </p:spPr>
        </p:pic>
        <p:pic>
          <p:nvPicPr>
            <p:cNvPr id="274" name="Grafik 273">
              <a:extLst>
                <a:ext uri="{FF2B5EF4-FFF2-40B4-BE49-F238E27FC236}">
                  <a16:creationId xmlns:a16="http://schemas.microsoft.com/office/drawing/2014/main" id="{A67761D4-7FB6-4E39-A718-0A5725864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060752" y="2040663"/>
              <a:ext cx="189562" cy="18956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77" name="Gruppieren 276">
            <a:extLst>
              <a:ext uri="{FF2B5EF4-FFF2-40B4-BE49-F238E27FC236}">
                <a16:creationId xmlns:a16="http://schemas.microsoft.com/office/drawing/2014/main" id="{F66E7D11-42C1-48E5-806C-0834F6E520D7}"/>
              </a:ext>
            </a:extLst>
          </p:cNvPr>
          <p:cNvGrpSpPr/>
          <p:nvPr/>
        </p:nvGrpSpPr>
        <p:grpSpPr>
          <a:xfrm>
            <a:off x="3215095" y="3981697"/>
            <a:ext cx="889065" cy="126378"/>
            <a:chOff x="5072627" y="2618596"/>
            <a:chExt cx="1321712" cy="187878"/>
          </a:xfrm>
        </p:grpSpPr>
        <p:grpSp>
          <p:nvGrpSpPr>
            <p:cNvPr id="278" name="Gruppieren 277">
              <a:extLst>
                <a:ext uri="{FF2B5EF4-FFF2-40B4-BE49-F238E27FC236}">
                  <a16:creationId xmlns:a16="http://schemas.microsoft.com/office/drawing/2014/main" id="{26E6366D-61CA-4526-9E43-6B441683E8F8}"/>
                </a:ext>
              </a:extLst>
            </p:cNvPr>
            <p:cNvGrpSpPr/>
            <p:nvPr/>
          </p:nvGrpSpPr>
          <p:grpSpPr>
            <a:xfrm>
              <a:off x="5314145" y="2662827"/>
              <a:ext cx="831848" cy="120144"/>
              <a:chOff x="1552574" y="1950304"/>
              <a:chExt cx="1108075" cy="120144"/>
            </a:xfrm>
          </p:grpSpPr>
          <p:sp>
            <p:nvSpPr>
              <p:cNvPr id="281" name="Rechteck: abgerundete Ecken 280">
                <a:extLst>
                  <a:ext uri="{FF2B5EF4-FFF2-40B4-BE49-F238E27FC236}">
                    <a16:creationId xmlns:a16="http://schemas.microsoft.com/office/drawing/2014/main" id="{D21DFFA4-EFBD-4743-81DF-6F1C1BBE183E}"/>
                  </a:ext>
                </a:extLst>
              </p:cNvPr>
              <p:cNvSpPr/>
              <p:nvPr/>
            </p:nvSpPr>
            <p:spPr>
              <a:xfrm>
                <a:off x="1558279" y="1952323"/>
                <a:ext cx="689176" cy="118125"/>
              </a:xfrm>
              <a:prstGeom prst="roundRect">
                <a:avLst>
                  <a:gd name="adj" fmla="val 43004"/>
                </a:avLst>
              </a:prstGeom>
              <a:solidFill>
                <a:srgbClr val="00306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  <p:sp>
            <p:nvSpPr>
              <p:cNvPr id="282" name="Rechteck: abgerundete Ecken 281">
                <a:extLst>
                  <a:ext uri="{FF2B5EF4-FFF2-40B4-BE49-F238E27FC236}">
                    <a16:creationId xmlns:a16="http://schemas.microsoft.com/office/drawing/2014/main" id="{5E3E680D-8168-486C-A88A-4429FFC144E3}"/>
                  </a:ext>
                </a:extLst>
              </p:cNvPr>
              <p:cNvSpPr/>
              <p:nvPr/>
            </p:nvSpPr>
            <p:spPr>
              <a:xfrm>
                <a:off x="1552574" y="1950304"/>
                <a:ext cx="1108075" cy="118125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solidFill>
                  <a:srgbClr val="0030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</p:grpSp>
        <p:pic>
          <p:nvPicPr>
            <p:cNvPr id="279" name="Grafik 278">
              <a:extLst>
                <a:ext uri="{FF2B5EF4-FFF2-40B4-BE49-F238E27FC236}">
                  <a16:creationId xmlns:a16="http://schemas.microsoft.com/office/drawing/2014/main" id="{535D91EC-A92D-4AD2-B5FF-D4FEF109A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072627" y="2618596"/>
              <a:ext cx="186745" cy="186745"/>
            </a:xfrm>
            <a:prstGeom prst="rect">
              <a:avLst/>
            </a:prstGeom>
          </p:spPr>
        </p:pic>
        <p:pic>
          <p:nvPicPr>
            <p:cNvPr id="280" name="Grafik 279">
              <a:extLst>
                <a:ext uri="{FF2B5EF4-FFF2-40B4-BE49-F238E27FC236}">
                  <a16:creationId xmlns:a16="http://schemas.microsoft.com/office/drawing/2014/main" id="{99E34AAA-DA7C-49DF-810E-A0E0B0443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207593" y="2619728"/>
              <a:ext cx="186746" cy="186746"/>
            </a:xfrm>
            <a:prstGeom prst="rect">
              <a:avLst/>
            </a:prstGeom>
          </p:spPr>
        </p:pic>
      </p:grpSp>
      <p:grpSp>
        <p:nvGrpSpPr>
          <p:cNvPr id="283" name="Gruppieren 282">
            <a:extLst>
              <a:ext uri="{FF2B5EF4-FFF2-40B4-BE49-F238E27FC236}">
                <a16:creationId xmlns:a16="http://schemas.microsoft.com/office/drawing/2014/main" id="{0995B1FF-8BF5-4C8B-94FD-1905074774EA}"/>
              </a:ext>
            </a:extLst>
          </p:cNvPr>
          <p:cNvGrpSpPr/>
          <p:nvPr/>
        </p:nvGrpSpPr>
        <p:grpSpPr>
          <a:xfrm>
            <a:off x="6460254" y="3986161"/>
            <a:ext cx="896986" cy="135723"/>
            <a:chOff x="936376" y="3117900"/>
            <a:chExt cx="1333487" cy="201769"/>
          </a:xfrm>
        </p:grpSpPr>
        <p:grpSp>
          <p:nvGrpSpPr>
            <p:cNvPr id="284" name="Gruppieren 283">
              <a:extLst>
                <a:ext uri="{FF2B5EF4-FFF2-40B4-BE49-F238E27FC236}">
                  <a16:creationId xmlns:a16="http://schemas.microsoft.com/office/drawing/2014/main" id="{21F5C5F0-D6C5-4161-A430-F6D3C68CDA60}"/>
                </a:ext>
              </a:extLst>
            </p:cNvPr>
            <p:cNvGrpSpPr/>
            <p:nvPr/>
          </p:nvGrpSpPr>
          <p:grpSpPr>
            <a:xfrm>
              <a:off x="1190626" y="3155494"/>
              <a:ext cx="831848" cy="119775"/>
              <a:chOff x="1552574" y="1960500"/>
              <a:chExt cx="1108075" cy="119775"/>
            </a:xfrm>
          </p:grpSpPr>
          <p:sp>
            <p:nvSpPr>
              <p:cNvPr id="287" name="Rechteck: abgerundete Ecken 286">
                <a:extLst>
                  <a:ext uri="{FF2B5EF4-FFF2-40B4-BE49-F238E27FC236}">
                    <a16:creationId xmlns:a16="http://schemas.microsoft.com/office/drawing/2014/main" id="{61654834-DFF9-4026-8FC0-DB67864CCFDB}"/>
                  </a:ext>
                </a:extLst>
              </p:cNvPr>
              <p:cNvSpPr/>
              <p:nvPr/>
            </p:nvSpPr>
            <p:spPr>
              <a:xfrm>
                <a:off x="1607695" y="1960500"/>
                <a:ext cx="806188" cy="118125"/>
              </a:xfrm>
              <a:prstGeom prst="roundRect">
                <a:avLst>
                  <a:gd name="adj" fmla="val 50000"/>
                </a:avLst>
              </a:prstGeom>
              <a:solidFill>
                <a:srgbClr val="00306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  <p:sp>
            <p:nvSpPr>
              <p:cNvPr id="288" name="Rechteck: abgerundete Ecken 287">
                <a:extLst>
                  <a:ext uri="{FF2B5EF4-FFF2-40B4-BE49-F238E27FC236}">
                    <a16:creationId xmlns:a16="http://schemas.microsoft.com/office/drawing/2014/main" id="{DFE0C75B-8F1A-45D1-AD1F-D6C23C58CB76}"/>
                  </a:ext>
                </a:extLst>
              </p:cNvPr>
              <p:cNvSpPr/>
              <p:nvPr/>
            </p:nvSpPr>
            <p:spPr>
              <a:xfrm>
                <a:off x="1552574" y="1962150"/>
                <a:ext cx="1108075" cy="118125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solidFill>
                  <a:srgbClr val="0030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</p:grpSp>
        <p:pic>
          <p:nvPicPr>
            <p:cNvPr id="285" name="Grafik 284">
              <a:extLst>
                <a:ext uri="{FF2B5EF4-FFF2-40B4-BE49-F238E27FC236}">
                  <a16:creationId xmlns:a16="http://schemas.microsoft.com/office/drawing/2014/main" id="{2A978906-DB61-4557-AAC6-6DE9C702D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36376" y="3117900"/>
              <a:ext cx="196950" cy="196950"/>
            </a:xfrm>
            <a:prstGeom prst="rect">
              <a:avLst/>
            </a:prstGeom>
          </p:spPr>
        </p:pic>
        <p:pic>
          <p:nvPicPr>
            <p:cNvPr id="286" name="Grafik 285">
              <a:extLst>
                <a:ext uri="{FF2B5EF4-FFF2-40B4-BE49-F238E27FC236}">
                  <a16:creationId xmlns:a16="http://schemas.microsoft.com/office/drawing/2014/main" id="{15CE212A-D51B-4061-876A-11F4C5972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V="1">
              <a:off x="2072913" y="3122719"/>
              <a:ext cx="196950" cy="196950"/>
            </a:xfrm>
            <a:prstGeom prst="rect">
              <a:avLst/>
            </a:prstGeom>
          </p:spPr>
        </p:pic>
      </p:grpSp>
      <p:grpSp>
        <p:nvGrpSpPr>
          <p:cNvPr id="289" name="Gruppieren 288">
            <a:extLst>
              <a:ext uri="{FF2B5EF4-FFF2-40B4-BE49-F238E27FC236}">
                <a16:creationId xmlns:a16="http://schemas.microsoft.com/office/drawing/2014/main" id="{18B8D89C-0CDC-412A-A314-C1EA51ED6B34}"/>
              </a:ext>
            </a:extLst>
          </p:cNvPr>
          <p:cNvGrpSpPr/>
          <p:nvPr/>
        </p:nvGrpSpPr>
        <p:grpSpPr>
          <a:xfrm>
            <a:off x="7543176" y="3986161"/>
            <a:ext cx="880747" cy="137241"/>
            <a:chOff x="960518" y="3475843"/>
            <a:chExt cx="1309345" cy="204026"/>
          </a:xfrm>
        </p:grpSpPr>
        <p:pic>
          <p:nvPicPr>
            <p:cNvPr id="290" name="Grafik 289">
              <a:extLst>
                <a:ext uri="{FF2B5EF4-FFF2-40B4-BE49-F238E27FC236}">
                  <a16:creationId xmlns:a16="http://schemas.microsoft.com/office/drawing/2014/main" id="{8FD7CE0D-E1D6-4768-B3C4-F9C0F05F2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60518" y="3477471"/>
              <a:ext cx="186745" cy="186745"/>
            </a:xfrm>
            <a:prstGeom prst="rect">
              <a:avLst/>
            </a:prstGeom>
          </p:spPr>
        </p:pic>
        <p:grpSp>
          <p:nvGrpSpPr>
            <p:cNvPr id="291" name="Gruppieren 290">
              <a:extLst>
                <a:ext uri="{FF2B5EF4-FFF2-40B4-BE49-F238E27FC236}">
                  <a16:creationId xmlns:a16="http://schemas.microsoft.com/office/drawing/2014/main" id="{855E80DD-8DA4-464B-834E-1C456412C75D}"/>
                </a:ext>
              </a:extLst>
            </p:cNvPr>
            <p:cNvGrpSpPr/>
            <p:nvPr/>
          </p:nvGrpSpPr>
          <p:grpSpPr>
            <a:xfrm>
              <a:off x="1190626" y="3514740"/>
              <a:ext cx="831848" cy="119470"/>
              <a:chOff x="1552574" y="1962150"/>
              <a:chExt cx="1108075" cy="119470"/>
            </a:xfrm>
          </p:grpSpPr>
          <p:sp>
            <p:nvSpPr>
              <p:cNvPr id="293" name="Rechteck: abgerundete Ecken 292">
                <a:extLst>
                  <a:ext uri="{FF2B5EF4-FFF2-40B4-BE49-F238E27FC236}">
                    <a16:creationId xmlns:a16="http://schemas.microsoft.com/office/drawing/2014/main" id="{BCC9A35D-4712-4262-83CF-AF4295E3AE86}"/>
                  </a:ext>
                </a:extLst>
              </p:cNvPr>
              <p:cNvSpPr/>
              <p:nvPr/>
            </p:nvSpPr>
            <p:spPr>
              <a:xfrm>
                <a:off x="1561824" y="1963495"/>
                <a:ext cx="402687" cy="118125"/>
              </a:xfrm>
              <a:prstGeom prst="roundRect">
                <a:avLst>
                  <a:gd name="adj" fmla="val 50000"/>
                </a:avLst>
              </a:prstGeom>
              <a:solidFill>
                <a:srgbClr val="00306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  <p:sp>
            <p:nvSpPr>
              <p:cNvPr id="294" name="Rechteck: abgerundete Ecken 293">
                <a:extLst>
                  <a:ext uri="{FF2B5EF4-FFF2-40B4-BE49-F238E27FC236}">
                    <a16:creationId xmlns:a16="http://schemas.microsoft.com/office/drawing/2014/main" id="{CD95C48D-7A83-40F3-98C1-06AB7F4601A5}"/>
                  </a:ext>
                </a:extLst>
              </p:cNvPr>
              <p:cNvSpPr/>
              <p:nvPr/>
            </p:nvSpPr>
            <p:spPr>
              <a:xfrm>
                <a:off x="1552574" y="1962150"/>
                <a:ext cx="1108075" cy="118125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solidFill>
                  <a:srgbClr val="0030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</p:grpSp>
        <p:pic>
          <p:nvPicPr>
            <p:cNvPr id="292" name="Grafik 291">
              <a:extLst>
                <a:ext uri="{FF2B5EF4-FFF2-40B4-BE49-F238E27FC236}">
                  <a16:creationId xmlns:a16="http://schemas.microsoft.com/office/drawing/2014/main" id="{9BA14DD2-71DA-4907-A4B0-9C835F63E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065837" y="3475843"/>
              <a:ext cx="204026" cy="204026"/>
            </a:xfrm>
            <a:prstGeom prst="rect">
              <a:avLst/>
            </a:prstGeom>
          </p:spPr>
        </p:pic>
      </p:grpSp>
      <p:grpSp>
        <p:nvGrpSpPr>
          <p:cNvPr id="295" name="Gruppieren 294">
            <a:extLst>
              <a:ext uri="{FF2B5EF4-FFF2-40B4-BE49-F238E27FC236}">
                <a16:creationId xmlns:a16="http://schemas.microsoft.com/office/drawing/2014/main" id="{8230FDA9-35A2-4059-A24E-189A0115A377}"/>
              </a:ext>
            </a:extLst>
          </p:cNvPr>
          <p:cNvGrpSpPr/>
          <p:nvPr/>
        </p:nvGrpSpPr>
        <p:grpSpPr>
          <a:xfrm>
            <a:off x="5379743" y="3990900"/>
            <a:ext cx="882596" cy="125616"/>
            <a:chOff x="4151977" y="1136346"/>
            <a:chExt cx="1312095" cy="186745"/>
          </a:xfrm>
        </p:grpSpPr>
        <p:grpSp>
          <p:nvGrpSpPr>
            <p:cNvPr id="296" name="Gruppieren 295">
              <a:extLst>
                <a:ext uri="{FF2B5EF4-FFF2-40B4-BE49-F238E27FC236}">
                  <a16:creationId xmlns:a16="http://schemas.microsoft.com/office/drawing/2014/main" id="{2BA4EAD6-4169-494A-89E1-C014B6831D02}"/>
                </a:ext>
              </a:extLst>
            </p:cNvPr>
            <p:cNvGrpSpPr/>
            <p:nvPr/>
          </p:nvGrpSpPr>
          <p:grpSpPr>
            <a:xfrm>
              <a:off x="4151977" y="1136346"/>
              <a:ext cx="1066295" cy="186745"/>
              <a:chOff x="956179" y="2764131"/>
              <a:chExt cx="1066295" cy="186745"/>
            </a:xfrm>
          </p:grpSpPr>
          <p:pic>
            <p:nvPicPr>
              <p:cNvPr id="298" name="Grafik 297">
                <a:extLst>
                  <a:ext uri="{FF2B5EF4-FFF2-40B4-BE49-F238E27FC236}">
                    <a16:creationId xmlns:a16="http://schemas.microsoft.com/office/drawing/2014/main" id="{62A90CCD-9104-404F-BA51-B78C241498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56179" y="2764131"/>
                <a:ext cx="186745" cy="186745"/>
              </a:xfrm>
              <a:prstGeom prst="rect">
                <a:avLst/>
              </a:prstGeom>
            </p:spPr>
          </p:pic>
          <p:grpSp>
            <p:nvGrpSpPr>
              <p:cNvPr id="299" name="Gruppieren 298">
                <a:extLst>
                  <a:ext uri="{FF2B5EF4-FFF2-40B4-BE49-F238E27FC236}">
                    <a16:creationId xmlns:a16="http://schemas.microsoft.com/office/drawing/2014/main" id="{85D21DA6-13BF-40BC-972D-893AE6E751DB}"/>
                  </a:ext>
                </a:extLst>
              </p:cNvPr>
              <p:cNvGrpSpPr/>
              <p:nvPr/>
            </p:nvGrpSpPr>
            <p:grpSpPr>
              <a:xfrm>
                <a:off x="1190626" y="2798441"/>
                <a:ext cx="831848" cy="118126"/>
                <a:chOff x="1552574" y="1962149"/>
                <a:chExt cx="1108075" cy="118126"/>
              </a:xfrm>
            </p:grpSpPr>
            <p:sp>
              <p:nvSpPr>
                <p:cNvPr id="300" name="Rechteck: abgerundete Ecken 299">
                  <a:extLst>
                    <a:ext uri="{FF2B5EF4-FFF2-40B4-BE49-F238E27FC236}">
                      <a16:creationId xmlns:a16="http://schemas.microsoft.com/office/drawing/2014/main" id="{9B00348A-F51D-49FE-A15E-1B7C6835E7F3}"/>
                    </a:ext>
                  </a:extLst>
                </p:cNvPr>
                <p:cNvSpPr/>
                <p:nvPr/>
              </p:nvSpPr>
              <p:spPr>
                <a:xfrm>
                  <a:off x="1601693" y="1962149"/>
                  <a:ext cx="655179" cy="118126"/>
                </a:xfrm>
                <a:prstGeom prst="roundRect">
                  <a:avLst>
                    <a:gd name="adj" fmla="val 46310"/>
                  </a:avLst>
                </a:prstGeom>
                <a:solidFill>
                  <a:srgbClr val="003063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  <p:sp>
              <p:nvSpPr>
                <p:cNvPr id="301" name="Rechteck: abgerundete Ecken 300">
                  <a:extLst>
                    <a:ext uri="{FF2B5EF4-FFF2-40B4-BE49-F238E27FC236}">
                      <a16:creationId xmlns:a16="http://schemas.microsoft.com/office/drawing/2014/main" id="{F5B382CE-6D0F-4026-9671-262CD1410D41}"/>
                    </a:ext>
                  </a:extLst>
                </p:cNvPr>
                <p:cNvSpPr/>
                <p:nvPr/>
              </p:nvSpPr>
              <p:spPr>
                <a:xfrm>
                  <a:off x="1552574" y="1962150"/>
                  <a:ext cx="1108075" cy="118125"/>
                </a:xfrm>
                <a:prstGeom prst="roundRect">
                  <a:avLst>
                    <a:gd name="adj" fmla="val 50000"/>
                  </a:avLst>
                </a:prstGeom>
                <a:noFill/>
                <a:ln w="12700">
                  <a:solidFill>
                    <a:srgbClr val="00306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</p:grpSp>
        </p:grpSp>
        <p:pic>
          <p:nvPicPr>
            <p:cNvPr id="297" name="Grafik 296">
              <a:extLst>
                <a:ext uri="{FF2B5EF4-FFF2-40B4-BE49-F238E27FC236}">
                  <a16:creationId xmlns:a16="http://schemas.microsoft.com/office/drawing/2014/main" id="{E2BAE82E-1EB3-4758-AA06-03593748C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77327" y="1136346"/>
              <a:ext cx="186745" cy="186745"/>
            </a:xfrm>
            <a:prstGeom prst="rect">
              <a:avLst/>
            </a:prstGeom>
          </p:spPr>
        </p:pic>
      </p:grpSp>
      <p:sp>
        <p:nvSpPr>
          <p:cNvPr id="302" name="Fußzeilenplatzhalter 2">
            <a:extLst>
              <a:ext uri="{FF2B5EF4-FFF2-40B4-BE49-F238E27FC236}">
                <a16:creationId xmlns:a16="http://schemas.microsoft.com/office/drawing/2014/main" id="{4653A858-D929-4B38-BD6B-5E77DC700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3139" y="4667572"/>
            <a:ext cx="1747637" cy="218473"/>
          </a:xfrm>
        </p:spPr>
        <p:txBody>
          <a:bodyPr/>
          <a:lstStyle/>
          <a:p>
            <a:r>
              <a:rPr lang="de-DE" dirty="0">
                <a:solidFill>
                  <a:srgbClr val="003063"/>
                </a:solidFill>
              </a:rPr>
              <a:t> Überblick Evaluationsmethoden</a:t>
            </a:r>
          </a:p>
        </p:txBody>
      </p:sp>
    </p:spTree>
    <p:extLst>
      <p:ext uri="{BB962C8B-B14F-4D97-AF65-F5344CB8AC3E}">
        <p14:creationId xmlns:p14="http://schemas.microsoft.com/office/powerpoint/2010/main" val="3593288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79134"/>
            <a:ext cx="3275871" cy="346249"/>
          </a:xfrm>
        </p:spPr>
        <p:txBody>
          <a:bodyPr/>
          <a:lstStyle/>
          <a:p>
            <a:r>
              <a:rPr lang="de-DE" sz="2500" dirty="0"/>
              <a:t>Kombinierbarkeit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E1C9A808-E695-458F-B5D7-523B0B051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358511"/>
              </p:ext>
            </p:extLst>
          </p:nvPr>
        </p:nvGraphicFramePr>
        <p:xfrm>
          <a:off x="358774" y="760346"/>
          <a:ext cx="8239122" cy="36953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15458">
                  <a:extLst>
                    <a:ext uri="{9D8B030D-6E8A-4147-A177-3AD203B41FA5}">
                      <a16:colId xmlns:a16="http://schemas.microsoft.com/office/drawing/2014/main" val="3647481365"/>
                    </a:ext>
                  </a:extLst>
                </a:gridCol>
                <a:gridCol w="915458">
                  <a:extLst>
                    <a:ext uri="{9D8B030D-6E8A-4147-A177-3AD203B41FA5}">
                      <a16:colId xmlns:a16="http://schemas.microsoft.com/office/drawing/2014/main" val="2326717790"/>
                    </a:ext>
                  </a:extLst>
                </a:gridCol>
                <a:gridCol w="915458">
                  <a:extLst>
                    <a:ext uri="{9D8B030D-6E8A-4147-A177-3AD203B41FA5}">
                      <a16:colId xmlns:a16="http://schemas.microsoft.com/office/drawing/2014/main" val="1883843985"/>
                    </a:ext>
                  </a:extLst>
                </a:gridCol>
                <a:gridCol w="915458">
                  <a:extLst>
                    <a:ext uri="{9D8B030D-6E8A-4147-A177-3AD203B41FA5}">
                      <a16:colId xmlns:a16="http://schemas.microsoft.com/office/drawing/2014/main" val="2605083515"/>
                    </a:ext>
                  </a:extLst>
                </a:gridCol>
                <a:gridCol w="915458">
                  <a:extLst>
                    <a:ext uri="{9D8B030D-6E8A-4147-A177-3AD203B41FA5}">
                      <a16:colId xmlns:a16="http://schemas.microsoft.com/office/drawing/2014/main" val="2187220249"/>
                    </a:ext>
                  </a:extLst>
                </a:gridCol>
                <a:gridCol w="915458">
                  <a:extLst>
                    <a:ext uri="{9D8B030D-6E8A-4147-A177-3AD203B41FA5}">
                      <a16:colId xmlns:a16="http://schemas.microsoft.com/office/drawing/2014/main" val="3026181849"/>
                    </a:ext>
                  </a:extLst>
                </a:gridCol>
                <a:gridCol w="915458">
                  <a:extLst>
                    <a:ext uri="{9D8B030D-6E8A-4147-A177-3AD203B41FA5}">
                      <a16:colId xmlns:a16="http://schemas.microsoft.com/office/drawing/2014/main" val="2429784705"/>
                    </a:ext>
                  </a:extLst>
                </a:gridCol>
                <a:gridCol w="915458">
                  <a:extLst>
                    <a:ext uri="{9D8B030D-6E8A-4147-A177-3AD203B41FA5}">
                      <a16:colId xmlns:a16="http://schemas.microsoft.com/office/drawing/2014/main" val="1798184293"/>
                    </a:ext>
                  </a:extLst>
                </a:gridCol>
                <a:gridCol w="915458">
                  <a:extLst>
                    <a:ext uri="{9D8B030D-6E8A-4147-A177-3AD203B41FA5}">
                      <a16:colId xmlns:a16="http://schemas.microsoft.com/office/drawing/2014/main" val="4069304113"/>
                    </a:ext>
                  </a:extLst>
                </a:gridCol>
              </a:tblGrid>
              <a:tr h="42227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B="46800">
                    <a:solidFill>
                      <a:srgbClr val="00306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B="46800">
                    <a:solidFill>
                      <a:srgbClr val="00306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B="46800">
                    <a:solidFill>
                      <a:srgbClr val="00306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B="46800">
                    <a:solidFill>
                      <a:srgbClr val="00306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B="46800">
                    <a:solidFill>
                      <a:srgbClr val="00306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B="46800">
                    <a:solidFill>
                      <a:srgbClr val="00306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B="46800">
                    <a:solidFill>
                      <a:srgbClr val="00306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B="46800">
                    <a:solidFill>
                      <a:srgbClr val="00306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B="46800">
                    <a:solidFill>
                      <a:srgbClr val="0030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992593"/>
                  </a:ext>
                </a:extLst>
              </a:tr>
              <a:tr h="40913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B="46800">
                    <a:solidFill>
                      <a:srgbClr val="00306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B="468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B="468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B="468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B="468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B="468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B="468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B="4680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B="46800"/>
                </a:tc>
                <a:extLst>
                  <a:ext uri="{0D108BD9-81ED-4DB2-BD59-A6C34878D82A}">
                    <a16:rowId xmlns:a16="http://schemas.microsoft.com/office/drawing/2014/main" val="1767240100"/>
                  </a:ext>
                </a:extLst>
              </a:tr>
              <a:tr h="40913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306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453642"/>
                  </a:ext>
                </a:extLst>
              </a:tr>
              <a:tr h="40913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306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448510"/>
                  </a:ext>
                </a:extLst>
              </a:tr>
              <a:tr h="40913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306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097078"/>
                  </a:ext>
                </a:extLst>
              </a:tr>
              <a:tr h="40913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306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152984"/>
                  </a:ext>
                </a:extLst>
              </a:tr>
              <a:tr h="40913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306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941215"/>
                  </a:ext>
                </a:extLst>
              </a:tr>
              <a:tr h="40913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306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511919"/>
                  </a:ext>
                </a:extLst>
              </a:tr>
              <a:tr h="40913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306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792743"/>
                  </a:ext>
                </a:extLst>
              </a:tr>
            </a:tbl>
          </a:graphicData>
        </a:graphic>
      </p:graphicFrame>
      <p:pic>
        <p:nvPicPr>
          <p:cNvPr id="61" name="Grafik 60">
            <a:hlinkClick r:id="rId2" action="ppaction://hlinksldjump"/>
            <a:extLst>
              <a:ext uri="{FF2B5EF4-FFF2-40B4-BE49-F238E27FC236}">
                <a16:creationId xmlns:a16="http://schemas.microsoft.com/office/drawing/2014/main" id="{2ECF6246-CE69-4D63-9AD7-C9C2F292C4F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486" y="1662509"/>
            <a:ext cx="288000" cy="288000"/>
          </a:xfrm>
          <a:prstGeom prst="rect">
            <a:avLst/>
          </a:prstGeom>
        </p:spPr>
      </p:pic>
      <p:pic>
        <p:nvPicPr>
          <p:cNvPr id="62" name="Grafik 61">
            <a:hlinkClick r:id="rId5" action="ppaction://hlinksldjump"/>
            <a:extLst>
              <a:ext uri="{FF2B5EF4-FFF2-40B4-BE49-F238E27FC236}">
                <a16:creationId xmlns:a16="http://schemas.microsoft.com/office/drawing/2014/main" id="{CFB3F44C-20F3-427B-88E7-8DED18E1711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168" y="2474288"/>
            <a:ext cx="288000" cy="288000"/>
          </a:xfrm>
          <a:prstGeom prst="rect">
            <a:avLst/>
          </a:prstGeom>
        </p:spPr>
      </p:pic>
      <p:pic>
        <p:nvPicPr>
          <p:cNvPr id="63" name="Grafik 62">
            <a:hlinkClick r:id="rId8" action="ppaction://hlinksldjump"/>
            <a:extLst>
              <a:ext uri="{FF2B5EF4-FFF2-40B4-BE49-F238E27FC236}">
                <a16:creationId xmlns:a16="http://schemas.microsoft.com/office/drawing/2014/main" id="{D3A0D851-F6AE-4A8E-A0CB-07AA23351D2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304" y="3285672"/>
            <a:ext cx="288000" cy="288000"/>
          </a:xfrm>
          <a:prstGeom prst="rect">
            <a:avLst/>
          </a:prstGeom>
        </p:spPr>
      </p:pic>
      <p:pic>
        <p:nvPicPr>
          <p:cNvPr id="64" name="Grafik 63">
            <a:hlinkClick r:id="rId11" action="ppaction://hlinksldjump"/>
            <a:extLst>
              <a:ext uri="{FF2B5EF4-FFF2-40B4-BE49-F238E27FC236}">
                <a16:creationId xmlns:a16="http://schemas.microsoft.com/office/drawing/2014/main" id="{187C6C71-9F34-428E-99BE-4B99B8F6962D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304" y="3692386"/>
            <a:ext cx="288000" cy="288000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0A71829E-D8C1-4F10-9F0C-4D39A1B6465C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5202" y="826995"/>
            <a:ext cx="288000" cy="288000"/>
          </a:xfrm>
          <a:prstGeom prst="rect">
            <a:avLst/>
          </a:prstGeom>
        </p:spPr>
      </p:pic>
      <p:pic>
        <p:nvPicPr>
          <p:cNvPr id="66" name="Grafik 65">
            <a:hlinkClick r:id="rId16" action="ppaction://hlinksldjump"/>
            <a:extLst>
              <a:ext uri="{FF2B5EF4-FFF2-40B4-BE49-F238E27FC236}">
                <a16:creationId xmlns:a16="http://schemas.microsoft.com/office/drawing/2014/main" id="{3370AF14-6FCB-409A-A981-C405DC9E2871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9184" y="1237133"/>
            <a:ext cx="288000" cy="288000"/>
          </a:xfrm>
          <a:prstGeom prst="rect">
            <a:avLst/>
          </a:prstGeom>
        </p:spPr>
      </p:pic>
      <p:pic>
        <p:nvPicPr>
          <p:cNvPr id="67" name="Grafik 66">
            <a:hlinkClick r:id="rId19" action="ppaction://hlinksldjump"/>
            <a:extLst>
              <a:ext uri="{FF2B5EF4-FFF2-40B4-BE49-F238E27FC236}">
                <a16:creationId xmlns:a16="http://schemas.microsoft.com/office/drawing/2014/main" id="{0435E68B-DA1B-478C-B65A-85EF3B7CCAEE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738" y="2882362"/>
            <a:ext cx="288000" cy="288000"/>
          </a:xfrm>
          <a:prstGeom prst="rect">
            <a:avLst/>
          </a:prstGeom>
        </p:spPr>
      </p:pic>
      <p:pic>
        <p:nvPicPr>
          <p:cNvPr id="68" name="Grafik 67">
            <a:hlinkClick r:id="rId22" action="ppaction://hlinksldjump"/>
            <a:extLst>
              <a:ext uri="{FF2B5EF4-FFF2-40B4-BE49-F238E27FC236}">
                <a16:creationId xmlns:a16="http://schemas.microsoft.com/office/drawing/2014/main" id="{BF4198D5-8ED3-4BB5-A290-F68A1C2B0483}"/>
              </a:ext>
            </a:extLst>
          </p:cNvPr>
          <p:cNvPicPr>
            <a:picLocks noChangeAspect="1"/>
          </p:cNvPicPr>
          <p:nvPr/>
        </p:nvPicPr>
        <p:blipFill>
          <a:blip r:embed="rId2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9184" y="2059532"/>
            <a:ext cx="288000" cy="288000"/>
          </a:xfrm>
          <a:prstGeom prst="rect">
            <a:avLst/>
          </a:prstGeom>
          <a:noFill/>
        </p:spPr>
      </p:pic>
      <p:pic>
        <p:nvPicPr>
          <p:cNvPr id="78" name="Grafik 77">
            <a:hlinkClick r:id="rId16" action="ppaction://hlinksldjump"/>
            <a:extLst>
              <a:ext uri="{FF2B5EF4-FFF2-40B4-BE49-F238E27FC236}">
                <a16:creationId xmlns:a16="http://schemas.microsoft.com/office/drawing/2014/main" id="{1F2E4054-2426-4021-95FD-94EABB775E19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2951" y="822463"/>
            <a:ext cx="288000" cy="288000"/>
          </a:xfrm>
          <a:prstGeom prst="rect">
            <a:avLst/>
          </a:prstGeom>
        </p:spPr>
      </p:pic>
      <p:pic>
        <p:nvPicPr>
          <p:cNvPr id="79" name="Grafik 78">
            <a:hlinkClick r:id="rId2" action="ppaction://hlinksldjump"/>
            <a:extLst>
              <a:ext uri="{FF2B5EF4-FFF2-40B4-BE49-F238E27FC236}">
                <a16:creationId xmlns:a16="http://schemas.microsoft.com/office/drawing/2014/main" id="{F4C17E43-C31B-40EE-A758-6FDA247B73B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5224" y="826995"/>
            <a:ext cx="288000" cy="288000"/>
          </a:xfrm>
          <a:prstGeom prst="rect">
            <a:avLst/>
          </a:prstGeom>
        </p:spPr>
      </p:pic>
      <p:pic>
        <p:nvPicPr>
          <p:cNvPr id="80" name="Grafik 79">
            <a:hlinkClick r:id="rId22" action="ppaction://hlinksldjump"/>
            <a:extLst>
              <a:ext uri="{FF2B5EF4-FFF2-40B4-BE49-F238E27FC236}">
                <a16:creationId xmlns:a16="http://schemas.microsoft.com/office/drawing/2014/main" id="{D2EDF230-C19C-4549-9748-4454CFFFF3B7}"/>
              </a:ext>
            </a:extLst>
          </p:cNvPr>
          <p:cNvPicPr>
            <a:picLocks noChangeAspect="1"/>
          </p:cNvPicPr>
          <p:nvPr/>
        </p:nvPicPr>
        <p:blipFill>
          <a:blip r:embed="rId2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3709" y="826995"/>
            <a:ext cx="288000" cy="288000"/>
          </a:xfrm>
          <a:prstGeom prst="rect">
            <a:avLst/>
          </a:prstGeom>
          <a:noFill/>
        </p:spPr>
      </p:pic>
      <p:pic>
        <p:nvPicPr>
          <p:cNvPr id="81" name="Grafik 80">
            <a:hlinkClick r:id="rId5" action="ppaction://hlinksldjump"/>
            <a:extLst>
              <a:ext uri="{FF2B5EF4-FFF2-40B4-BE49-F238E27FC236}">
                <a16:creationId xmlns:a16="http://schemas.microsoft.com/office/drawing/2014/main" id="{770D8B3F-3CC4-439C-9C49-59987B0AEEB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29484" y="826995"/>
            <a:ext cx="288000" cy="288000"/>
          </a:xfrm>
          <a:prstGeom prst="rect">
            <a:avLst/>
          </a:prstGeom>
        </p:spPr>
      </p:pic>
      <p:pic>
        <p:nvPicPr>
          <p:cNvPr id="82" name="Grafik 81">
            <a:hlinkClick r:id="rId19" action="ppaction://hlinksldjump"/>
            <a:extLst>
              <a:ext uri="{FF2B5EF4-FFF2-40B4-BE49-F238E27FC236}">
                <a16:creationId xmlns:a16="http://schemas.microsoft.com/office/drawing/2014/main" id="{86FC7602-706E-43F1-8F48-6E81968C7BB5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1203" y="826995"/>
            <a:ext cx="288000" cy="288000"/>
          </a:xfrm>
          <a:prstGeom prst="rect">
            <a:avLst/>
          </a:prstGeom>
        </p:spPr>
      </p:pic>
      <p:pic>
        <p:nvPicPr>
          <p:cNvPr id="83" name="Grafik 82">
            <a:hlinkClick r:id="rId8" action="ppaction://hlinksldjump"/>
            <a:extLst>
              <a:ext uri="{FF2B5EF4-FFF2-40B4-BE49-F238E27FC236}">
                <a16:creationId xmlns:a16="http://schemas.microsoft.com/office/drawing/2014/main" id="{F16B0C2B-8216-4D42-879D-70A0FB65001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56032" y="812817"/>
            <a:ext cx="288000" cy="288000"/>
          </a:xfrm>
          <a:prstGeom prst="rect">
            <a:avLst/>
          </a:prstGeom>
        </p:spPr>
      </p:pic>
      <p:pic>
        <p:nvPicPr>
          <p:cNvPr id="84" name="Grafik 83">
            <a:hlinkClick r:id="rId11" action="ppaction://hlinksldjump"/>
            <a:extLst>
              <a:ext uri="{FF2B5EF4-FFF2-40B4-BE49-F238E27FC236}">
                <a16:creationId xmlns:a16="http://schemas.microsoft.com/office/drawing/2014/main" id="{D0266E78-877F-48DA-A682-0D4542D7CCC6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74932" y="826995"/>
            <a:ext cx="288000" cy="288000"/>
          </a:xfrm>
          <a:prstGeom prst="rect">
            <a:avLst/>
          </a:prstGeom>
        </p:spPr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84C78D68-35BA-4FF5-8A23-1407344ACB04}"/>
              </a:ext>
            </a:extLst>
          </p:cNvPr>
          <p:cNvGrpSpPr/>
          <p:nvPr/>
        </p:nvGrpSpPr>
        <p:grpSpPr>
          <a:xfrm>
            <a:off x="1480254" y="4173592"/>
            <a:ext cx="518464" cy="146106"/>
            <a:chOff x="1651591" y="1734521"/>
            <a:chExt cx="518464" cy="146106"/>
          </a:xfrm>
        </p:grpSpPr>
        <p:sp>
          <p:nvSpPr>
            <p:cNvPr id="13" name="Stern: 5 Zacken 12">
              <a:extLst>
                <a:ext uri="{FF2B5EF4-FFF2-40B4-BE49-F238E27FC236}">
                  <a16:creationId xmlns:a16="http://schemas.microsoft.com/office/drawing/2014/main" id="{21DEB34D-30D1-4386-9B1E-1DB47F077E0E}"/>
                </a:ext>
              </a:extLst>
            </p:cNvPr>
            <p:cNvSpPr/>
            <p:nvPr/>
          </p:nvSpPr>
          <p:spPr>
            <a:xfrm>
              <a:off x="1651591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87" name="Stern: 5 Zacken 86">
              <a:extLst>
                <a:ext uri="{FF2B5EF4-FFF2-40B4-BE49-F238E27FC236}">
                  <a16:creationId xmlns:a16="http://schemas.microsoft.com/office/drawing/2014/main" id="{F46B48A3-09EE-4D8C-9134-90205F788FBA}"/>
                </a:ext>
              </a:extLst>
            </p:cNvPr>
            <p:cNvSpPr/>
            <p:nvPr/>
          </p:nvSpPr>
          <p:spPr>
            <a:xfrm>
              <a:off x="1836395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88" name="Stern: 5 Zacken 87">
              <a:extLst>
                <a:ext uri="{FF2B5EF4-FFF2-40B4-BE49-F238E27FC236}">
                  <a16:creationId xmlns:a16="http://schemas.microsoft.com/office/drawing/2014/main" id="{12A14322-5C4E-4732-89AF-E14FBB60F22B}"/>
                </a:ext>
              </a:extLst>
            </p:cNvPr>
            <p:cNvSpPr/>
            <p:nvPr/>
          </p:nvSpPr>
          <p:spPr>
            <a:xfrm>
              <a:off x="2021199" y="173452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04F53A7A-1DCF-497D-AC36-F758B4FD3CDB}"/>
              </a:ext>
            </a:extLst>
          </p:cNvPr>
          <p:cNvGrpSpPr/>
          <p:nvPr/>
        </p:nvGrpSpPr>
        <p:grpSpPr>
          <a:xfrm>
            <a:off x="3273567" y="4175235"/>
            <a:ext cx="518464" cy="146106"/>
            <a:chOff x="1651591" y="1734521"/>
            <a:chExt cx="518464" cy="146106"/>
          </a:xfrm>
        </p:grpSpPr>
        <p:sp>
          <p:nvSpPr>
            <p:cNvPr id="97" name="Stern: 5 Zacken 96">
              <a:extLst>
                <a:ext uri="{FF2B5EF4-FFF2-40B4-BE49-F238E27FC236}">
                  <a16:creationId xmlns:a16="http://schemas.microsoft.com/office/drawing/2014/main" id="{47F0F3B3-A1FA-48DC-9212-56D9343F263A}"/>
                </a:ext>
              </a:extLst>
            </p:cNvPr>
            <p:cNvSpPr/>
            <p:nvPr/>
          </p:nvSpPr>
          <p:spPr>
            <a:xfrm>
              <a:off x="1651591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98" name="Stern: 5 Zacken 97">
              <a:extLst>
                <a:ext uri="{FF2B5EF4-FFF2-40B4-BE49-F238E27FC236}">
                  <a16:creationId xmlns:a16="http://schemas.microsoft.com/office/drawing/2014/main" id="{892FF0E7-2D2F-4674-83D1-00B0629D18AF}"/>
                </a:ext>
              </a:extLst>
            </p:cNvPr>
            <p:cNvSpPr/>
            <p:nvPr/>
          </p:nvSpPr>
          <p:spPr>
            <a:xfrm>
              <a:off x="1836395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99" name="Stern: 5 Zacken 98">
              <a:extLst>
                <a:ext uri="{FF2B5EF4-FFF2-40B4-BE49-F238E27FC236}">
                  <a16:creationId xmlns:a16="http://schemas.microsoft.com/office/drawing/2014/main" id="{FC0684DB-B4AA-410E-A3D5-93EE3E32075A}"/>
                </a:ext>
              </a:extLst>
            </p:cNvPr>
            <p:cNvSpPr/>
            <p:nvPr/>
          </p:nvSpPr>
          <p:spPr>
            <a:xfrm>
              <a:off x="2021199" y="173452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4CFE0A55-5C55-4077-AFA0-25A6E9D72BD2}"/>
              </a:ext>
            </a:extLst>
          </p:cNvPr>
          <p:cNvGrpSpPr/>
          <p:nvPr/>
        </p:nvGrpSpPr>
        <p:grpSpPr>
          <a:xfrm>
            <a:off x="4214252" y="4180560"/>
            <a:ext cx="518464" cy="146106"/>
            <a:chOff x="1651591" y="1734521"/>
            <a:chExt cx="518464" cy="146106"/>
          </a:xfrm>
        </p:grpSpPr>
        <p:sp>
          <p:nvSpPr>
            <p:cNvPr id="101" name="Stern: 5 Zacken 100">
              <a:extLst>
                <a:ext uri="{FF2B5EF4-FFF2-40B4-BE49-F238E27FC236}">
                  <a16:creationId xmlns:a16="http://schemas.microsoft.com/office/drawing/2014/main" id="{D6FBF6DA-5EE5-43E9-B6E2-C1362CCD76ED}"/>
                </a:ext>
              </a:extLst>
            </p:cNvPr>
            <p:cNvSpPr/>
            <p:nvPr/>
          </p:nvSpPr>
          <p:spPr>
            <a:xfrm>
              <a:off x="1651591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102" name="Stern: 5 Zacken 101">
              <a:extLst>
                <a:ext uri="{FF2B5EF4-FFF2-40B4-BE49-F238E27FC236}">
                  <a16:creationId xmlns:a16="http://schemas.microsoft.com/office/drawing/2014/main" id="{7D00680D-B789-4301-87F9-CAC3B4A5EBD8}"/>
                </a:ext>
              </a:extLst>
            </p:cNvPr>
            <p:cNvSpPr/>
            <p:nvPr/>
          </p:nvSpPr>
          <p:spPr>
            <a:xfrm>
              <a:off x="1836395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103" name="Stern: 5 Zacken 102">
              <a:extLst>
                <a:ext uri="{FF2B5EF4-FFF2-40B4-BE49-F238E27FC236}">
                  <a16:creationId xmlns:a16="http://schemas.microsoft.com/office/drawing/2014/main" id="{EA9B093E-D0BB-42B2-ACA3-F9CE1EB3410E}"/>
                </a:ext>
              </a:extLst>
            </p:cNvPr>
            <p:cNvSpPr/>
            <p:nvPr/>
          </p:nvSpPr>
          <p:spPr>
            <a:xfrm>
              <a:off x="2021199" y="173452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C2559A4F-DA0A-41DF-8F54-B6ACDA5B06B1}"/>
              </a:ext>
            </a:extLst>
          </p:cNvPr>
          <p:cNvGrpSpPr/>
          <p:nvPr/>
        </p:nvGrpSpPr>
        <p:grpSpPr>
          <a:xfrm>
            <a:off x="5113755" y="4177365"/>
            <a:ext cx="518464" cy="146106"/>
            <a:chOff x="1651591" y="1734521"/>
            <a:chExt cx="518464" cy="146106"/>
          </a:xfrm>
        </p:grpSpPr>
        <p:sp>
          <p:nvSpPr>
            <p:cNvPr id="105" name="Stern: 5 Zacken 104">
              <a:extLst>
                <a:ext uri="{FF2B5EF4-FFF2-40B4-BE49-F238E27FC236}">
                  <a16:creationId xmlns:a16="http://schemas.microsoft.com/office/drawing/2014/main" id="{2FC2EC89-CA10-46C8-BAD6-673BB7408EFB}"/>
                </a:ext>
              </a:extLst>
            </p:cNvPr>
            <p:cNvSpPr/>
            <p:nvPr/>
          </p:nvSpPr>
          <p:spPr>
            <a:xfrm>
              <a:off x="1651591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106" name="Stern: 5 Zacken 105">
              <a:extLst>
                <a:ext uri="{FF2B5EF4-FFF2-40B4-BE49-F238E27FC236}">
                  <a16:creationId xmlns:a16="http://schemas.microsoft.com/office/drawing/2014/main" id="{B2BA8066-41A2-4BAA-84C3-21527DC4A7E5}"/>
                </a:ext>
              </a:extLst>
            </p:cNvPr>
            <p:cNvSpPr/>
            <p:nvPr/>
          </p:nvSpPr>
          <p:spPr>
            <a:xfrm>
              <a:off x="1836395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107" name="Stern: 5 Zacken 106">
              <a:extLst>
                <a:ext uri="{FF2B5EF4-FFF2-40B4-BE49-F238E27FC236}">
                  <a16:creationId xmlns:a16="http://schemas.microsoft.com/office/drawing/2014/main" id="{1E49C8D7-0E1C-4363-9540-34D97B637CE6}"/>
                </a:ext>
              </a:extLst>
            </p:cNvPr>
            <p:cNvSpPr/>
            <p:nvPr/>
          </p:nvSpPr>
          <p:spPr>
            <a:xfrm>
              <a:off x="2021199" y="173452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</p:grpSp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268F2FC3-6A27-499B-A337-1A23C005E4E0}"/>
              </a:ext>
            </a:extLst>
          </p:cNvPr>
          <p:cNvGrpSpPr/>
          <p:nvPr/>
        </p:nvGrpSpPr>
        <p:grpSpPr>
          <a:xfrm>
            <a:off x="6040800" y="4171462"/>
            <a:ext cx="518464" cy="146106"/>
            <a:chOff x="1651591" y="1734521"/>
            <a:chExt cx="518464" cy="146106"/>
          </a:xfrm>
        </p:grpSpPr>
        <p:sp>
          <p:nvSpPr>
            <p:cNvPr id="109" name="Stern: 5 Zacken 108">
              <a:extLst>
                <a:ext uri="{FF2B5EF4-FFF2-40B4-BE49-F238E27FC236}">
                  <a16:creationId xmlns:a16="http://schemas.microsoft.com/office/drawing/2014/main" id="{975D746B-4D20-4F74-83E1-A51929574E27}"/>
                </a:ext>
              </a:extLst>
            </p:cNvPr>
            <p:cNvSpPr/>
            <p:nvPr/>
          </p:nvSpPr>
          <p:spPr>
            <a:xfrm>
              <a:off x="1651591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110" name="Stern: 5 Zacken 109">
              <a:extLst>
                <a:ext uri="{FF2B5EF4-FFF2-40B4-BE49-F238E27FC236}">
                  <a16:creationId xmlns:a16="http://schemas.microsoft.com/office/drawing/2014/main" id="{518DA749-6A5F-4396-95A9-E8A994CEECA4}"/>
                </a:ext>
              </a:extLst>
            </p:cNvPr>
            <p:cNvSpPr/>
            <p:nvPr/>
          </p:nvSpPr>
          <p:spPr>
            <a:xfrm>
              <a:off x="1836395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111" name="Stern: 5 Zacken 110">
              <a:extLst>
                <a:ext uri="{FF2B5EF4-FFF2-40B4-BE49-F238E27FC236}">
                  <a16:creationId xmlns:a16="http://schemas.microsoft.com/office/drawing/2014/main" id="{B76C2D7B-7D50-4E10-A0F8-7B7457C6FC98}"/>
                </a:ext>
              </a:extLst>
            </p:cNvPr>
            <p:cNvSpPr/>
            <p:nvPr/>
          </p:nvSpPr>
          <p:spPr>
            <a:xfrm>
              <a:off x="2021199" y="173452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</p:grp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DB1A7E1B-7740-4BFB-B206-13AD57926FD9}"/>
              </a:ext>
            </a:extLst>
          </p:cNvPr>
          <p:cNvGrpSpPr/>
          <p:nvPr/>
        </p:nvGrpSpPr>
        <p:grpSpPr>
          <a:xfrm>
            <a:off x="6958448" y="4169332"/>
            <a:ext cx="518464" cy="146106"/>
            <a:chOff x="1651591" y="1734521"/>
            <a:chExt cx="518464" cy="146106"/>
          </a:xfrm>
        </p:grpSpPr>
        <p:sp>
          <p:nvSpPr>
            <p:cNvPr id="113" name="Stern: 5 Zacken 112">
              <a:extLst>
                <a:ext uri="{FF2B5EF4-FFF2-40B4-BE49-F238E27FC236}">
                  <a16:creationId xmlns:a16="http://schemas.microsoft.com/office/drawing/2014/main" id="{2556EA5F-AEBB-48CA-AB0F-CAEECBBCEFF7}"/>
                </a:ext>
              </a:extLst>
            </p:cNvPr>
            <p:cNvSpPr/>
            <p:nvPr/>
          </p:nvSpPr>
          <p:spPr>
            <a:xfrm>
              <a:off x="1651591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114" name="Stern: 5 Zacken 113">
              <a:extLst>
                <a:ext uri="{FF2B5EF4-FFF2-40B4-BE49-F238E27FC236}">
                  <a16:creationId xmlns:a16="http://schemas.microsoft.com/office/drawing/2014/main" id="{411F369C-CE3E-4D4E-ADC7-B98AF093AC7B}"/>
                </a:ext>
              </a:extLst>
            </p:cNvPr>
            <p:cNvSpPr/>
            <p:nvPr/>
          </p:nvSpPr>
          <p:spPr>
            <a:xfrm>
              <a:off x="1836395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115" name="Stern: 5 Zacken 114">
              <a:extLst>
                <a:ext uri="{FF2B5EF4-FFF2-40B4-BE49-F238E27FC236}">
                  <a16:creationId xmlns:a16="http://schemas.microsoft.com/office/drawing/2014/main" id="{116B4040-884F-4F0C-BEA2-24AAE8BCC8C5}"/>
                </a:ext>
              </a:extLst>
            </p:cNvPr>
            <p:cNvSpPr/>
            <p:nvPr/>
          </p:nvSpPr>
          <p:spPr>
            <a:xfrm>
              <a:off x="2021199" y="173452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</p:grpSp>
      <p:sp>
        <p:nvSpPr>
          <p:cNvPr id="116" name="Stern: 5 Zacken 115">
            <a:extLst>
              <a:ext uri="{FF2B5EF4-FFF2-40B4-BE49-F238E27FC236}">
                <a16:creationId xmlns:a16="http://schemas.microsoft.com/office/drawing/2014/main" id="{98E9AFD1-2F81-463C-98FD-F313AE6EF96B}"/>
              </a:ext>
            </a:extLst>
          </p:cNvPr>
          <p:cNvSpPr/>
          <p:nvPr/>
        </p:nvSpPr>
        <p:spPr>
          <a:xfrm>
            <a:off x="6225604" y="1309145"/>
            <a:ext cx="148856" cy="143976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0000" indent="-270000" algn="ctr">
              <a:spcBef>
                <a:spcPts val="400"/>
              </a:spcBef>
              <a:buClr>
                <a:schemeClr val="bg1"/>
              </a:buClr>
              <a:buSzPct val="150000"/>
              <a:buFont typeface="Arial" pitchFamily="34" charset="0"/>
              <a:buChar char="•"/>
            </a:pPr>
            <a:endParaRPr lang="de-DE" dirty="0" err="1"/>
          </a:p>
        </p:txBody>
      </p: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242FB78F-B025-4D6B-9B1F-D316C9375FC7}"/>
              </a:ext>
            </a:extLst>
          </p:cNvPr>
          <p:cNvGrpSpPr/>
          <p:nvPr/>
        </p:nvGrpSpPr>
        <p:grpSpPr>
          <a:xfrm>
            <a:off x="1554682" y="1734521"/>
            <a:ext cx="333660" cy="143976"/>
            <a:chOff x="1651591" y="1736651"/>
            <a:chExt cx="333660" cy="143976"/>
          </a:xfrm>
        </p:grpSpPr>
        <p:sp>
          <p:nvSpPr>
            <p:cNvPr id="118" name="Stern: 5 Zacken 117">
              <a:extLst>
                <a:ext uri="{FF2B5EF4-FFF2-40B4-BE49-F238E27FC236}">
                  <a16:creationId xmlns:a16="http://schemas.microsoft.com/office/drawing/2014/main" id="{0A612B2A-3087-47E5-A697-D02B4F7BFE94}"/>
                </a:ext>
              </a:extLst>
            </p:cNvPr>
            <p:cNvSpPr/>
            <p:nvPr/>
          </p:nvSpPr>
          <p:spPr>
            <a:xfrm>
              <a:off x="1651591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119" name="Stern: 5 Zacken 118">
              <a:extLst>
                <a:ext uri="{FF2B5EF4-FFF2-40B4-BE49-F238E27FC236}">
                  <a16:creationId xmlns:a16="http://schemas.microsoft.com/office/drawing/2014/main" id="{1C911814-832D-4B51-B3E0-E316DF1F8A30}"/>
                </a:ext>
              </a:extLst>
            </p:cNvPr>
            <p:cNvSpPr/>
            <p:nvPr/>
          </p:nvSpPr>
          <p:spPr>
            <a:xfrm>
              <a:off x="1836395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</p:grp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38CD3447-4A95-4E8F-AA9C-F506131D6DA6}"/>
              </a:ext>
            </a:extLst>
          </p:cNvPr>
          <p:cNvGrpSpPr/>
          <p:nvPr/>
        </p:nvGrpSpPr>
        <p:grpSpPr>
          <a:xfrm>
            <a:off x="1480254" y="2130479"/>
            <a:ext cx="518464" cy="146106"/>
            <a:chOff x="1651591" y="1734521"/>
            <a:chExt cx="518464" cy="146106"/>
          </a:xfrm>
        </p:grpSpPr>
        <p:sp>
          <p:nvSpPr>
            <p:cNvPr id="121" name="Stern: 5 Zacken 120">
              <a:extLst>
                <a:ext uri="{FF2B5EF4-FFF2-40B4-BE49-F238E27FC236}">
                  <a16:creationId xmlns:a16="http://schemas.microsoft.com/office/drawing/2014/main" id="{838A4F58-79CE-4B81-9AA8-56473A721DD4}"/>
                </a:ext>
              </a:extLst>
            </p:cNvPr>
            <p:cNvSpPr/>
            <p:nvPr/>
          </p:nvSpPr>
          <p:spPr>
            <a:xfrm>
              <a:off x="1651591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122" name="Stern: 5 Zacken 121">
              <a:extLst>
                <a:ext uri="{FF2B5EF4-FFF2-40B4-BE49-F238E27FC236}">
                  <a16:creationId xmlns:a16="http://schemas.microsoft.com/office/drawing/2014/main" id="{9BD08543-A44D-4CA4-B9F7-2F3DFB108760}"/>
                </a:ext>
              </a:extLst>
            </p:cNvPr>
            <p:cNvSpPr/>
            <p:nvPr/>
          </p:nvSpPr>
          <p:spPr>
            <a:xfrm>
              <a:off x="1836395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123" name="Stern: 5 Zacken 122">
              <a:extLst>
                <a:ext uri="{FF2B5EF4-FFF2-40B4-BE49-F238E27FC236}">
                  <a16:creationId xmlns:a16="http://schemas.microsoft.com/office/drawing/2014/main" id="{B00B0C91-AC12-4229-8501-28D8E9A9865C}"/>
                </a:ext>
              </a:extLst>
            </p:cNvPr>
            <p:cNvSpPr/>
            <p:nvPr/>
          </p:nvSpPr>
          <p:spPr>
            <a:xfrm>
              <a:off x="2021199" y="173452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01EE755C-6B80-452B-89B1-D4D0755BB255}"/>
              </a:ext>
            </a:extLst>
          </p:cNvPr>
          <p:cNvGrpSpPr/>
          <p:nvPr/>
        </p:nvGrpSpPr>
        <p:grpSpPr>
          <a:xfrm>
            <a:off x="1480254" y="2545235"/>
            <a:ext cx="518464" cy="146106"/>
            <a:chOff x="1651591" y="1734521"/>
            <a:chExt cx="518464" cy="146106"/>
          </a:xfrm>
        </p:grpSpPr>
        <p:sp>
          <p:nvSpPr>
            <p:cNvPr id="125" name="Stern: 5 Zacken 124">
              <a:extLst>
                <a:ext uri="{FF2B5EF4-FFF2-40B4-BE49-F238E27FC236}">
                  <a16:creationId xmlns:a16="http://schemas.microsoft.com/office/drawing/2014/main" id="{93545B0A-DC68-46E0-8C94-12B3D36FA2FB}"/>
                </a:ext>
              </a:extLst>
            </p:cNvPr>
            <p:cNvSpPr/>
            <p:nvPr/>
          </p:nvSpPr>
          <p:spPr>
            <a:xfrm>
              <a:off x="1651591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126" name="Stern: 5 Zacken 125">
              <a:extLst>
                <a:ext uri="{FF2B5EF4-FFF2-40B4-BE49-F238E27FC236}">
                  <a16:creationId xmlns:a16="http://schemas.microsoft.com/office/drawing/2014/main" id="{7A7AFFDD-1A77-4B81-8A81-13FCB9F6E557}"/>
                </a:ext>
              </a:extLst>
            </p:cNvPr>
            <p:cNvSpPr/>
            <p:nvPr/>
          </p:nvSpPr>
          <p:spPr>
            <a:xfrm>
              <a:off x="1836395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127" name="Stern: 5 Zacken 126">
              <a:extLst>
                <a:ext uri="{FF2B5EF4-FFF2-40B4-BE49-F238E27FC236}">
                  <a16:creationId xmlns:a16="http://schemas.microsoft.com/office/drawing/2014/main" id="{62E6CE16-28C4-456D-A4BE-04EAB7B8FD27}"/>
                </a:ext>
              </a:extLst>
            </p:cNvPr>
            <p:cNvSpPr/>
            <p:nvPr/>
          </p:nvSpPr>
          <p:spPr>
            <a:xfrm>
              <a:off x="2021199" y="173452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A7A14D82-5A41-4C58-BB6A-29A585FD234D}"/>
              </a:ext>
            </a:extLst>
          </p:cNvPr>
          <p:cNvGrpSpPr/>
          <p:nvPr/>
        </p:nvGrpSpPr>
        <p:grpSpPr>
          <a:xfrm>
            <a:off x="1480254" y="2943323"/>
            <a:ext cx="518464" cy="146106"/>
            <a:chOff x="1651591" y="1734521"/>
            <a:chExt cx="518464" cy="146106"/>
          </a:xfrm>
        </p:grpSpPr>
        <p:sp>
          <p:nvSpPr>
            <p:cNvPr id="129" name="Stern: 5 Zacken 128">
              <a:extLst>
                <a:ext uri="{FF2B5EF4-FFF2-40B4-BE49-F238E27FC236}">
                  <a16:creationId xmlns:a16="http://schemas.microsoft.com/office/drawing/2014/main" id="{991352EC-CF4D-4B95-93F5-7123AB73C771}"/>
                </a:ext>
              </a:extLst>
            </p:cNvPr>
            <p:cNvSpPr/>
            <p:nvPr/>
          </p:nvSpPr>
          <p:spPr>
            <a:xfrm>
              <a:off x="1651591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130" name="Stern: 5 Zacken 129">
              <a:extLst>
                <a:ext uri="{FF2B5EF4-FFF2-40B4-BE49-F238E27FC236}">
                  <a16:creationId xmlns:a16="http://schemas.microsoft.com/office/drawing/2014/main" id="{B04D0B5D-90C0-4257-BB53-A57DDEF19466}"/>
                </a:ext>
              </a:extLst>
            </p:cNvPr>
            <p:cNvSpPr/>
            <p:nvPr/>
          </p:nvSpPr>
          <p:spPr>
            <a:xfrm>
              <a:off x="1836395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131" name="Stern: 5 Zacken 130">
              <a:extLst>
                <a:ext uri="{FF2B5EF4-FFF2-40B4-BE49-F238E27FC236}">
                  <a16:creationId xmlns:a16="http://schemas.microsoft.com/office/drawing/2014/main" id="{CB291DDD-108F-428B-862E-D18F958A1F6B}"/>
                </a:ext>
              </a:extLst>
            </p:cNvPr>
            <p:cNvSpPr/>
            <p:nvPr/>
          </p:nvSpPr>
          <p:spPr>
            <a:xfrm>
              <a:off x="2021199" y="173452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</p:grpSp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ED8744AE-5434-4353-9996-7346DF116314}"/>
              </a:ext>
            </a:extLst>
          </p:cNvPr>
          <p:cNvGrpSpPr/>
          <p:nvPr/>
        </p:nvGrpSpPr>
        <p:grpSpPr>
          <a:xfrm>
            <a:off x="6953943" y="1309145"/>
            <a:ext cx="518464" cy="146106"/>
            <a:chOff x="1651591" y="1734521"/>
            <a:chExt cx="518464" cy="146106"/>
          </a:xfrm>
        </p:grpSpPr>
        <p:sp>
          <p:nvSpPr>
            <p:cNvPr id="133" name="Stern: 5 Zacken 132">
              <a:extLst>
                <a:ext uri="{FF2B5EF4-FFF2-40B4-BE49-F238E27FC236}">
                  <a16:creationId xmlns:a16="http://schemas.microsoft.com/office/drawing/2014/main" id="{2ECAA06E-4994-48B0-9D62-7A477A16463A}"/>
                </a:ext>
              </a:extLst>
            </p:cNvPr>
            <p:cNvSpPr/>
            <p:nvPr/>
          </p:nvSpPr>
          <p:spPr>
            <a:xfrm>
              <a:off x="1651591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134" name="Stern: 5 Zacken 133">
              <a:extLst>
                <a:ext uri="{FF2B5EF4-FFF2-40B4-BE49-F238E27FC236}">
                  <a16:creationId xmlns:a16="http://schemas.microsoft.com/office/drawing/2014/main" id="{513445F4-AEA5-4911-A51D-CE02EA2A23D1}"/>
                </a:ext>
              </a:extLst>
            </p:cNvPr>
            <p:cNvSpPr/>
            <p:nvPr/>
          </p:nvSpPr>
          <p:spPr>
            <a:xfrm>
              <a:off x="1836395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135" name="Stern: 5 Zacken 134">
              <a:extLst>
                <a:ext uri="{FF2B5EF4-FFF2-40B4-BE49-F238E27FC236}">
                  <a16:creationId xmlns:a16="http://schemas.microsoft.com/office/drawing/2014/main" id="{837A3FCA-00B0-40C0-9FB6-AB7C5A88E115}"/>
                </a:ext>
              </a:extLst>
            </p:cNvPr>
            <p:cNvSpPr/>
            <p:nvPr/>
          </p:nvSpPr>
          <p:spPr>
            <a:xfrm>
              <a:off x="2021199" y="173452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8320CA94-3D75-4E24-AFD2-AF31B1AEECC2}"/>
              </a:ext>
            </a:extLst>
          </p:cNvPr>
          <p:cNvGrpSpPr/>
          <p:nvPr/>
        </p:nvGrpSpPr>
        <p:grpSpPr>
          <a:xfrm>
            <a:off x="5125186" y="1307015"/>
            <a:ext cx="518464" cy="146106"/>
            <a:chOff x="1651591" y="1734521"/>
            <a:chExt cx="518464" cy="146106"/>
          </a:xfrm>
        </p:grpSpPr>
        <p:sp>
          <p:nvSpPr>
            <p:cNvPr id="137" name="Stern: 5 Zacken 136">
              <a:extLst>
                <a:ext uri="{FF2B5EF4-FFF2-40B4-BE49-F238E27FC236}">
                  <a16:creationId xmlns:a16="http://schemas.microsoft.com/office/drawing/2014/main" id="{470E4065-7195-439C-8751-24F94F911F88}"/>
                </a:ext>
              </a:extLst>
            </p:cNvPr>
            <p:cNvSpPr/>
            <p:nvPr/>
          </p:nvSpPr>
          <p:spPr>
            <a:xfrm>
              <a:off x="1651591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138" name="Stern: 5 Zacken 137">
              <a:extLst>
                <a:ext uri="{FF2B5EF4-FFF2-40B4-BE49-F238E27FC236}">
                  <a16:creationId xmlns:a16="http://schemas.microsoft.com/office/drawing/2014/main" id="{B0BC9327-782E-49CC-A2E5-2FFE7250D5F9}"/>
                </a:ext>
              </a:extLst>
            </p:cNvPr>
            <p:cNvSpPr/>
            <p:nvPr/>
          </p:nvSpPr>
          <p:spPr>
            <a:xfrm>
              <a:off x="1836395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139" name="Stern: 5 Zacken 138">
              <a:extLst>
                <a:ext uri="{FF2B5EF4-FFF2-40B4-BE49-F238E27FC236}">
                  <a16:creationId xmlns:a16="http://schemas.microsoft.com/office/drawing/2014/main" id="{E319671D-4C1B-4531-9076-40F7DBD5CB46}"/>
                </a:ext>
              </a:extLst>
            </p:cNvPr>
            <p:cNvSpPr/>
            <p:nvPr/>
          </p:nvSpPr>
          <p:spPr>
            <a:xfrm>
              <a:off x="2021199" y="173452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</p:grpSp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ACBEE13E-68B5-4438-A759-2AD4F22A79BE}"/>
              </a:ext>
            </a:extLst>
          </p:cNvPr>
          <p:cNvGrpSpPr/>
          <p:nvPr/>
        </p:nvGrpSpPr>
        <p:grpSpPr>
          <a:xfrm>
            <a:off x="4209572" y="1300244"/>
            <a:ext cx="518464" cy="146106"/>
            <a:chOff x="1651591" y="1734521"/>
            <a:chExt cx="518464" cy="146106"/>
          </a:xfrm>
        </p:grpSpPr>
        <p:sp>
          <p:nvSpPr>
            <p:cNvPr id="141" name="Stern: 5 Zacken 140">
              <a:extLst>
                <a:ext uri="{FF2B5EF4-FFF2-40B4-BE49-F238E27FC236}">
                  <a16:creationId xmlns:a16="http://schemas.microsoft.com/office/drawing/2014/main" id="{12584C97-C70E-42D8-8A08-8EF9903E4CE4}"/>
                </a:ext>
              </a:extLst>
            </p:cNvPr>
            <p:cNvSpPr/>
            <p:nvPr/>
          </p:nvSpPr>
          <p:spPr>
            <a:xfrm>
              <a:off x="1651591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142" name="Stern: 5 Zacken 141">
              <a:extLst>
                <a:ext uri="{FF2B5EF4-FFF2-40B4-BE49-F238E27FC236}">
                  <a16:creationId xmlns:a16="http://schemas.microsoft.com/office/drawing/2014/main" id="{1BBD7BF2-7FF5-42CD-B12F-3B352AD41C10}"/>
                </a:ext>
              </a:extLst>
            </p:cNvPr>
            <p:cNvSpPr/>
            <p:nvPr/>
          </p:nvSpPr>
          <p:spPr>
            <a:xfrm>
              <a:off x="1836395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143" name="Stern: 5 Zacken 142">
              <a:extLst>
                <a:ext uri="{FF2B5EF4-FFF2-40B4-BE49-F238E27FC236}">
                  <a16:creationId xmlns:a16="http://schemas.microsoft.com/office/drawing/2014/main" id="{6DA1106C-9032-4BDC-81EA-DE9B223AF3EF}"/>
                </a:ext>
              </a:extLst>
            </p:cNvPr>
            <p:cNvSpPr/>
            <p:nvPr/>
          </p:nvSpPr>
          <p:spPr>
            <a:xfrm>
              <a:off x="2021199" y="173452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</p:grpSp>
      <p:grpSp>
        <p:nvGrpSpPr>
          <p:cNvPr id="144" name="Gruppieren 143">
            <a:extLst>
              <a:ext uri="{FF2B5EF4-FFF2-40B4-BE49-F238E27FC236}">
                <a16:creationId xmlns:a16="http://schemas.microsoft.com/office/drawing/2014/main" id="{EF09C870-A522-480F-BE3F-F1098680D01F}"/>
              </a:ext>
            </a:extLst>
          </p:cNvPr>
          <p:cNvGrpSpPr/>
          <p:nvPr/>
        </p:nvGrpSpPr>
        <p:grpSpPr>
          <a:xfrm>
            <a:off x="3273567" y="1304885"/>
            <a:ext cx="518464" cy="146106"/>
            <a:chOff x="1651591" y="1734521"/>
            <a:chExt cx="518464" cy="146106"/>
          </a:xfrm>
        </p:grpSpPr>
        <p:sp>
          <p:nvSpPr>
            <p:cNvPr id="145" name="Stern: 5 Zacken 144">
              <a:extLst>
                <a:ext uri="{FF2B5EF4-FFF2-40B4-BE49-F238E27FC236}">
                  <a16:creationId xmlns:a16="http://schemas.microsoft.com/office/drawing/2014/main" id="{8E45CD29-AC20-46F8-AD71-DC0CCDEFC783}"/>
                </a:ext>
              </a:extLst>
            </p:cNvPr>
            <p:cNvSpPr/>
            <p:nvPr/>
          </p:nvSpPr>
          <p:spPr>
            <a:xfrm>
              <a:off x="1651591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146" name="Stern: 5 Zacken 145">
              <a:extLst>
                <a:ext uri="{FF2B5EF4-FFF2-40B4-BE49-F238E27FC236}">
                  <a16:creationId xmlns:a16="http://schemas.microsoft.com/office/drawing/2014/main" id="{FB69C53D-5E3F-4B19-A5E8-FCA36F23B76D}"/>
                </a:ext>
              </a:extLst>
            </p:cNvPr>
            <p:cNvSpPr/>
            <p:nvPr/>
          </p:nvSpPr>
          <p:spPr>
            <a:xfrm>
              <a:off x="1836395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147" name="Stern: 5 Zacken 146">
              <a:extLst>
                <a:ext uri="{FF2B5EF4-FFF2-40B4-BE49-F238E27FC236}">
                  <a16:creationId xmlns:a16="http://schemas.microsoft.com/office/drawing/2014/main" id="{5D60D30C-AA0E-46EB-A55C-1FC9DFABBCE4}"/>
                </a:ext>
              </a:extLst>
            </p:cNvPr>
            <p:cNvSpPr/>
            <p:nvPr/>
          </p:nvSpPr>
          <p:spPr>
            <a:xfrm>
              <a:off x="2021199" y="173452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</p:grpSp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DE7CAA81-4FF4-4733-AE11-C2717810EF63}"/>
              </a:ext>
            </a:extLst>
          </p:cNvPr>
          <p:cNvGrpSpPr/>
          <p:nvPr/>
        </p:nvGrpSpPr>
        <p:grpSpPr>
          <a:xfrm>
            <a:off x="2471905" y="1304885"/>
            <a:ext cx="333660" cy="143976"/>
            <a:chOff x="1651591" y="1736651"/>
            <a:chExt cx="333660" cy="143976"/>
          </a:xfrm>
        </p:grpSpPr>
        <p:sp>
          <p:nvSpPr>
            <p:cNvPr id="149" name="Stern: 5 Zacken 148">
              <a:extLst>
                <a:ext uri="{FF2B5EF4-FFF2-40B4-BE49-F238E27FC236}">
                  <a16:creationId xmlns:a16="http://schemas.microsoft.com/office/drawing/2014/main" id="{67F8BD4A-2C5B-4B80-9ABE-E93F20AA1D78}"/>
                </a:ext>
              </a:extLst>
            </p:cNvPr>
            <p:cNvSpPr/>
            <p:nvPr/>
          </p:nvSpPr>
          <p:spPr>
            <a:xfrm>
              <a:off x="1651591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150" name="Stern: 5 Zacken 149">
              <a:extLst>
                <a:ext uri="{FF2B5EF4-FFF2-40B4-BE49-F238E27FC236}">
                  <a16:creationId xmlns:a16="http://schemas.microsoft.com/office/drawing/2014/main" id="{95960EE6-46AB-44E4-8459-9D17174EE559}"/>
                </a:ext>
              </a:extLst>
            </p:cNvPr>
            <p:cNvSpPr/>
            <p:nvPr/>
          </p:nvSpPr>
          <p:spPr>
            <a:xfrm>
              <a:off x="1836395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</p:grpSp>
      <p:sp>
        <p:nvSpPr>
          <p:cNvPr id="151" name="Stern: 5 Zacken 150">
            <a:extLst>
              <a:ext uri="{FF2B5EF4-FFF2-40B4-BE49-F238E27FC236}">
                <a16:creationId xmlns:a16="http://schemas.microsoft.com/office/drawing/2014/main" id="{8318C172-E99B-4C9A-8390-8364976811D8}"/>
              </a:ext>
            </a:extLst>
          </p:cNvPr>
          <p:cNvSpPr/>
          <p:nvPr/>
        </p:nvSpPr>
        <p:spPr>
          <a:xfrm>
            <a:off x="1665058" y="3357684"/>
            <a:ext cx="148856" cy="143976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0000" indent="-270000" algn="ctr">
              <a:spcBef>
                <a:spcPts val="400"/>
              </a:spcBef>
              <a:buClr>
                <a:schemeClr val="bg1"/>
              </a:buClr>
              <a:buSzPct val="150000"/>
              <a:buFont typeface="Arial" pitchFamily="34" charset="0"/>
              <a:buChar char="•"/>
            </a:pPr>
            <a:endParaRPr lang="de-DE" dirty="0" err="1"/>
          </a:p>
        </p:txBody>
      </p: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E09D51A2-5B74-4747-85D7-37ADCB04B2F7}"/>
              </a:ext>
            </a:extLst>
          </p:cNvPr>
          <p:cNvGrpSpPr/>
          <p:nvPr/>
        </p:nvGrpSpPr>
        <p:grpSpPr>
          <a:xfrm>
            <a:off x="7844374" y="1317569"/>
            <a:ext cx="518464" cy="146106"/>
            <a:chOff x="1651591" y="1734521"/>
            <a:chExt cx="518464" cy="146106"/>
          </a:xfrm>
        </p:grpSpPr>
        <p:sp>
          <p:nvSpPr>
            <p:cNvPr id="153" name="Stern: 5 Zacken 152">
              <a:extLst>
                <a:ext uri="{FF2B5EF4-FFF2-40B4-BE49-F238E27FC236}">
                  <a16:creationId xmlns:a16="http://schemas.microsoft.com/office/drawing/2014/main" id="{9E48BFC1-92E7-465A-9DDA-A0876D4C25AE}"/>
                </a:ext>
              </a:extLst>
            </p:cNvPr>
            <p:cNvSpPr/>
            <p:nvPr/>
          </p:nvSpPr>
          <p:spPr>
            <a:xfrm>
              <a:off x="1651591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154" name="Stern: 5 Zacken 153">
              <a:extLst>
                <a:ext uri="{FF2B5EF4-FFF2-40B4-BE49-F238E27FC236}">
                  <a16:creationId xmlns:a16="http://schemas.microsoft.com/office/drawing/2014/main" id="{42161279-238E-4655-A3E2-03EB354B9DA6}"/>
                </a:ext>
              </a:extLst>
            </p:cNvPr>
            <p:cNvSpPr/>
            <p:nvPr/>
          </p:nvSpPr>
          <p:spPr>
            <a:xfrm>
              <a:off x="1836395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155" name="Stern: 5 Zacken 154">
              <a:extLst>
                <a:ext uri="{FF2B5EF4-FFF2-40B4-BE49-F238E27FC236}">
                  <a16:creationId xmlns:a16="http://schemas.microsoft.com/office/drawing/2014/main" id="{55C5DF3D-8F4C-4524-BA11-F4D0604B4C8E}"/>
                </a:ext>
              </a:extLst>
            </p:cNvPr>
            <p:cNvSpPr/>
            <p:nvPr/>
          </p:nvSpPr>
          <p:spPr>
            <a:xfrm>
              <a:off x="2021199" y="173452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</p:grpSp>
      <p:grpSp>
        <p:nvGrpSpPr>
          <p:cNvPr id="156" name="Gruppieren 155">
            <a:extLst>
              <a:ext uri="{FF2B5EF4-FFF2-40B4-BE49-F238E27FC236}">
                <a16:creationId xmlns:a16="http://schemas.microsoft.com/office/drawing/2014/main" id="{373BBE5D-6F7C-4718-BCDA-504FD3C36339}"/>
              </a:ext>
            </a:extLst>
          </p:cNvPr>
          <p:cNvGrpSpPr/>
          <p:nvPr/>
        </p:nvGrpSpPr>
        <p:grpSpPr>
          <a:xfrm>
            <a:off x="1480254" y="3769915"/>
            <a:ext cx="518464" cy="146106"/>
            <a:chOff x="1651591" y="1734521"/>
            <a:chExt cx="518464" cy="146106"/>
          </a:xfrm>
        </p:grpSpPr>
        <p:sp>
          <p:nvSpPr>
            <p:cNvPr id="157" name="Stern: 5 Zacken 156">
              <a:extLst>
                <a:ext uri="{FF2B5EF4-FFF2-40B4-BE49-F238E27FC236}">
                  <a16:creationId xmlns:a16="http://schemas.microsoft.com/office/drawing/2014/main" id="{5CBDC211-99F0-43E2-A07C-F2B8EDF144A3}"/>
                </a:ext>
              </a:extLst>
            </p:cNvPr>
            <p:cNvSpPr/>
            <p:nvPr/>
          </p:nvSpPr>
          <p:spPr>
            <a:xfrm>
              <a:off x="1651591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158" name="Stern: 5 Zacken 157">
              <a:extLst>
                <a:ext uri="{FF2B5EF4-FFF2-40B4-BE49-F238E27FC236}">
                  <a16:creationId xmlns:a16="http://schemas.microsoft.com/office/drawing/2014/main" id="{C3E2CF01-E324-4092-9469-3D5EB8362368}"/>
                </a:ext>
              </a:extLst>
            </p:cNvPr>
            <p:cNvSpPr/>
            <p:nvPr/>
          </p:nvSpPr>
          <p:spPr>
            <a:xfrm>
              <a:off x="1836395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159" name="Stern: 5 Zacken 158">
              <a:extLst>
                <a:ext uri="{FF2B5EF4-FFF2-40B4-BE49-F238E27FC236}">
                  <a16:creationId xmlns:a16="http://schemas.microsoft.com/office/drawing/2014/main" id="{02013C54-E9F3-473F-B52C-DEEEFB9366A0}"/>
                </a:ext>
              </a:extLst>
            </p:cNvPr>
            <p:cNvSpPr/>
            <p:nvPr/>
          </p:nvSpPr>
          <p:spPr>
            <a:xfrm>
              <a:off x="2021199" y="173452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</p:grpSp>
      <p:grpSp>
        <p:nvGrpSpPr>
          <p:cNvPr id="160" name="Gruppieren 159">
            <a:extLst>
              <a:ext uri="{FF2B5EF4-FFF2-40B4-BE49-F238E27FC236}">
                <a16:creationId xmlns:a16="http://schemas.microsoft.com/office/drawing/2014/main" id="{6B02BD88-6B1B-4701-A6C5-6EB340FC537C}"/>
              </a:ext>
            </a:extLst>
          </p:cNvPr>
          <p:cNvGrpSpPr/>
          <p:nvPr/>
        </p:nvGrpSpPr>
        <p:grpSpPr>
          <a:xfrm>
            <a:off x="3283012" y="1729133"/>
            <a:ext cx="518464" cy="146106"/>
            <a:chOff x="1651591" y="1734521"/>
            <a:chExt cx="518464" cy="146106"/>
          </a:xfrm>
        </p:grpSpPr>
        <p:sp>
          <p:nvSpPr>
            <p:cNvPr id="161" name="Stern: 5 Zacken 160">
              <a:extLst>
                <a:ext uri="{FF2B5EF4-FFF2-40B4-BE49-F238E27FC236}">
                  <a16:creationId xmlns:a16="http://schemas.microsoft.com/office/drawing/2014/main" id="{BF788509-7967-4BBA-8DC1-7E4D37642B50}"/>
                </a:ext>
              </a:extLst>
            </p:cNvPr>
            <p:cNvSpPr/>
            <p:nvPr/>
          </p:nvSpPr>
          <p:spPr>
            <a:xfrm>
              <a:off x="1651591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162" name="Stern: 5 Zacken 161">
              <a:extLst>
                <a:ext uri="{FF2B5EF4-FFF2-40B4-BE49-F238E27FC236}">
                  <a16:creationId xmlns:a16="http://schemas.microsoft.com/office/drawing/2014/main" id="{C6791FB0-717A-4B3B-AE8D-EE218FFA9F10}"/>
                </a:ext>
              </a:extLst>
            </p:cNvPr>
            <p:cNvSpPr/>
            <p:nvPr/>
          </p:nvSpPr>
          <p:spPr>
            <a:xfrm>
              <a:off x="1836395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163" name="Stern: 5 Zacken 162">
              <a:extLst>
                <a:ext uri="{FF2B5EF4-FFF2-40B4-BE49-F238E27FC236}">
                  <a16:creationId xmlns:a16="http://schemas.microsoft.com/office/drawing/2014/main" id="{14BDD345-DF14-45BD-BA8A-C678FAC829B7}"/>
                </a:ext>
              </a:extLst>
            </p:cNvPr>
            <p:cNvSpPr/>
            <p:nvPr/>
          </p:nvSpPr>
          <p:spPr>
            <a:xfrm>
              <a:off x="2021199" y="173452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</p:grpSp>
      <p:grpSp>
        <p:nvGrpSpPr>
          <p:cNvPr id="164" name="Gruppieren 163">
            <a:extLst>
              <a:ext uri="{FF2B5EF4-FFF2-40B4-BE49-F238E27FC236}">
                <a16:creationId xmlns:a16="http://schemas.microsoft.com/office/drawing/2014/main" id="{D6CB7B65-37A7-41B5-A1C9-0CCA49614C7B}"/>
              </a:ext>
            </a:extLst>
          </p:cNvPr>
          <p:cNvGrpSpPr/>
          <p:nvPr/>
        </p:nvGrpSpPr>
        <p:grpSpPr>
          <a:xfrm>
            <a:off x="4206868" y="1727003"/>
            <a:ext cx="518464" cy="146106"/>
            <a:chOff x="1651591" y="1734521"/>
            <a:chExt cx="518464" cy="146106"/>
          </a:xfrm>
        </p:grpSpPr>
        <p:sp>
          <p:nvSpPr>
            <p:cNvPr id="165" name="Stern: 5 Zacken 164">
              <a:extLst>
                <a:ext uri="{FF2B5EF4-FFF2-40B4-BE49-F238E27FC236}">
                  <a16:creationId xmlns:a16="http://schemas.microsoft.com/office/drawing/2014/main" id="{FD175186-AFF4-44DA-9EDA-2A7FFA0B1562}"/>
                </a:ext>
              </a:extLst>
            </p:cNvPr>
            <p:cNvSpPr/>
            <p:nvPr/>
          </p:nvSpPr>
          <p:spPr>
            <a:xfrm>
              <a:off x="1651591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166" name="Stern: 5 Zacken 165">
              <a:extLst>
                <a:ext uri="{FF2B5EF4-FFF2-40B4-BE49-F238E27FC236}">
                  <a16:creationId xmlns:a16="http://schemas.microsoft.com/office/drawing/2014/main" id="{753CFD5E-0F5A-4736-8882-C0B0FA5F8DDF}"/>
                </a:ext>
              </a:extLst>
            </p:cNvPr>
            <p:cNvSpPr/>
            <p:nvPr/>
          </p:nvSpPr>
          <p:spPr>
            <a:xfrm>
              <a:off x="1836395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167" name="Stern: 5 Zacken 166">
              <a:extLst>
                <a:ext uri="{FF2B5EF4-FFF2-40B4-BE49-F238E27FC236}">
                  <a16:creationId xmlns:a16="http://schemas.microsoft.com/office/drawing/2014/main" id="{9192D723-0797-4F06-A644-553EFE2FB5D9}"/>
                </a:ext>
              </a:extLst>
            </p:cNvPr>
            <p:cNvSpPr/>
            <p:nvPr/>
          </p:nvSpPr>
          <p:spPr>
            <a:xfrm>
              <a:off x="2021199" y="173452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</p:grpSp>
      <p:grpSp>
        <p:nvGrpSpPr>
          <p:cNvPr id="168" name="Gruppieren 167">
            <a:extLst>
              <a:ext uri="{FF2B5EF4-FFF2-40B4-BE49-F238E27FC236}">
                <a16:creationId xmlns:a16="http://schemas.microsoft.com/office/drawing/2014/main" id="{2A4956AF-33F5-4DCB-86E7-F913417C8AF5}"/>
              </a:ext>
            </a:extLst>
          </p:cNvPr>
          <p:cNvGrpSpPr/>
          <p:nvPr/>
        </p:nvGrpSpPr>
        <p:grpSpPr>
          <a:xfrm>
            <a:off x="5121718" y="1721615"/>
            <a:ext cx="518464" cy="146106"/>
            <a:chOff x="1651591" y="1734521"/>
            <a:chExt cx="518464" cy="146106"/>
          </a:xfrm>
        </p:grpSpPr>
        <p:sp>
          <p:nvSpPr>
            <p:cNvPr id="169" name="Stern: 5 Zacken 168">
              <a:extLst>
                <a:ext uri="{FF2B5EF4-FFF2-40B4-BE49-F238E27FC236}">
                  <a16:creationId xmlns:a16="http://schemas.microsoft.com/office/drawing/2014/main" id="{D1BB7AB7-EFB0-4FF6-AE95-3D63957836D0}"/>
                </a:ext>
              </a:extLst>
            </p:cNvPr>
            <p:cNvSpPr/>
            <p:nvPr/>
          </p:nvSpPr>
          <p:spPr>
            <a:xfrm>
              <a:off x="1651591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170" name="Stern: 5 Zacken 169">
              <a:extLst>
                <a:ext uri="{FF2B5EF4-FFF2-40B4-BE49-F238E27FC236}">
                  <a16:creationId xmlns:a16="http://schemas.microsoft.com/office/drawing/2014/main" id="{6BEBBDAC-F5A2-4071-8FCD-32ABCD710744}"/>
                </a:ext>
              </a:extLst>
            </p:cNvPr>
            <p:cNvSpPr/>
            <p:nvPr/>
          </p:nvSpPr>
          <p:spPr>
            <a:xfrm>
              <a:off x="1836395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171" name="Stern: 5 Zacken 170">
              <a:extLst>
                <a:ext uri="{FF2B5EF4-FFF2-40B4-BE49-F238E27FC236}">
                  <a16:creationId xmlns:a16="http://schemas.microsoft.com/office/drawing/2014/main" id="{C6950F7E-FFEE-463F-B408-23981860A708}"/>
                </a:ext>
              </a:extLst>
            </p:cNvPr>
            <p:cNvSpPr/>
            <p:nvPr/>
          </p:nvSpPr>
          <p:spPr>
            <a:xfrm>
              <a:off x="2021199" y="173452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</p:grpSp>
      <p:sp>
        <p:nvSpPr>
          <p:cNvPr id="172" name="Stern: 5 Zacken 171">
            <a:extLst>
              <a:ext uri="{FF2B5EF4-FFF2-40B4-BE49-F238E27FC236}">
                <a16:creationId xmlns:a16="http://schemas.microsoft.com/office/drawing/2014/main" id="{5283B07A-0ED9-4231-8CC0-CF5EE724D195}"/>
              </a:ext>
            </a:extLst>
          </p:cNvPr>
          <p:cNvSpPr/>
          <p:nvPr/>
        </p:nvSpPr>
        <p:spPr>
          <a:xfrm>
            <a:off x="6221341" y="1723745"/>
            <a:ext cx="148856" cy="143976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0000" indent="-270000" algn="ctr">
              <a:spcBef>
                <a:spcPts val="400"/>
              </a:spcBef>
              <a:buClr>
                <a:schemeClr val="bg1"/>
              </a:buClr>
              <a:buSzPct val="150000"/>
              <a:buFont typeface="Arial" pitchFamily="34" charset="0"/>
              <a:buChar char="•"/>
            </a:pPr>
            <a:endParaRPr lang="de-DE" dirty="0" err="1"/>
          </a:p>
        </p:txBody>
      </p:sp>
      <p:grpSp>
        <p:nvGrpSpPr>
          <p:cNvPr id="182" name="Gruppieren 181">
            <a:extLst>
              <a:ext uri="{FF2B5EF4-FFF2-40B4-BE49-F238E27FC236}">
                <a16:creationId xmlns:a16="http://schemas.microsoft.com/office/drawing/2014/main" id="{433A84A1-FF42-4D08-BF9A-09ECA0EB9901}"/>
              </a:ext>
            </a:extLst>
          </p:cNvPr>
          <p:cNvGrpSpPr/>
          <p:nvPr/>
        </p:nvGrpSpPr>
        <p:grpSpPr>
          <a:xfrm>
            <a:off x="7847918" y="2129414"/>
            <a:ext cx="518464" cy="146106"/>
            <a:chOff x="1651591" y="1734521"/>
            <a:chExt cx="518464" cy="146106"/>
          </a:xfrm>
        </p:grpSpPr>
        <p:sp>
          <p:nvSpPr>
            <p:cNvPr id="183" name="Stern: 5 Zacken 182">
              <a:extLst>
                <a:ext uri="{FF2B5EF4-FFF2-40B4-BE49-F238E27FC236}">
                  <a16:creationId xmlns:a16="http://schemas.microsoft.com/office/drawing/2014/main" id="{3B53A797-3E1C-4137-9F6C-2ECB3FBD403E}"/>
                </a:ext>
              </a:extLst>
            </p:cNvPr>
            <p:cNvSpPr/>
            <p:nvPr/>
          </p:nvSpPr>
          <p:spPr>
            <a:xfrm>
              <a:off x="1651591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184" name="Stern: 5 Zacken 183">
              <a:extLst>
                <a:ext uri="{FF2B5EF4-FFF2-40B4-BE49-F238E27FC236}">
                  <a16:creationId xmlns:a16="http://schemas.microsoft.com/office/drawing/2014/main" id="{E0AAF97D-9A7D-4E68-8B1D-0EB479220165}"/>
                </a:ext>
              </a:extLst>
            </p:cNvPr>
            <p:cNvSpPr/>
            <p:nvPr/>
          </p:nvSpPr>
          <p:spPr>
            <a:xfrm>
              <a:off x="1836395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185" name="Stern: 5 Zacken 184">
              <a:extLst>
                <a:ext uri="{FF2B5EF4-FFF2-40B4-BE49-F238E27FC236}">
                  <a16:creationId xmlns:a16="http://schemas.microsoft.com/office/drawing/2014/main" id="{9B72DF64-AA31-4B82-88AD-8EA37C1F03D0}"/>
                </a:ext>
              </a:extLst>
            </p:cNvPr>
            <p:cNvSpPr/>
            <p:nvPr/>
          </p:nvSpPr>
          <p:spPr>
            <a:xfrm>
              <a:off x="2021199" y="173452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</p:grpSp>
      <p:grpSp>
        <p:nvGrpSpPr>
          <p:cNvPr id="186" name="Gruppieren 185">
            <a:extLst>
              <a:ext uri="{FF2B5EF4-FFF2-40B4-BE49-F238E27FC236}">
                <a16:creationId xmlns:a16="http://schemas.microsoft.com/office/drawing/2014/main" id="{A272A882-0855-4841-B1AC-435CBA1EDE95}"/>
              </a:ext>
            </a:extLst>
          </p:cNvPr>
          <p:cNvGrpSpPr/>
          <p:nvPr/>
        </p:nvGrpSpPr>
        <p:grpSpPr>
          <a:xfrm>
            <a:off x="7838174" y="2547365"/>
            <a:ext cx="518464" cy="146106"/>
            <a:chOff x="1651591" y="1734521"/>
            <a:chExt cx="518464" cy="146106"/>
          </a:xfrm>
        </p:grpSpPr>
        <p:sp>
          <p:nvSpPr>
            <p:cNvPr id="187" name="Stern: 5 Zacken 186">
              <a:extLst>
                <a:ext uri="{FF2B5EF4-FFF2-40B4-BE49-F238E27FC236}">
                  <a16:creationId xmlns:a16="http://schemas.microsoft.com/office/drawing/2014/main" id="{F4942E58-9975-4624-A49C-80B9AE7D82B5}"/>
                </a:ext>
              </a:extLst>
            </p:cNvPr>
            <p:cNvSpPr/>
            <p:nvPr/>
          </p:nvSpPr>
          <p:spPr>
            <a:xfrm>
              <a:off x="1651591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188" name="Stern: 5 Zacken 187">
              <a:extLst>
                <a:ext uri="{FF2B5EF4-FFF2-40B4-BE49-F238E27FC236}">
                  <a16:creationId xmlns:a16="http://schemas.microsoft.com/office/drawing/2014/main" id="{A91D013C-F11C-472D-A283-407C243502C1}"/>
                </a:ext>
              </a:extLst>
            </p:cNvPr>
            <p:cNvSpPr/>
            <p:nvPr/>
          </p:nvSpPr>
          <p:spPr>
            <a:xfrm>
              <a:off x="1836395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189" name="Stern: 5 Zacken 188">
              <a:extLst>
                <a:ext uri="{FF2B5EF4-FFF2-40B4-BE49-F238E27FC236}">
                  <a16:creationId xmlns:a16="http://schemas.microsoft.com/office/drawing/2014/main" id="{20D10673-9314-4538-9679-97336C1CBF90}"/>
                </a:ext>
              </a:extLst>
            </p:cNvPr>
            <p:cNvSpPr/>
            <p:nvPr/>
          </p:nvSpPr>
          <p:spPr>
            <a:xfrm>
              <a:off x="2021199" y="173452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</p:grpSp>
      <p:grpSp>
        <p:nvGrpSpPr>
          <p:cNvPr id="190" name="Gruppieren 189">
            <a:extLst>
              <a:ext uri="{FF2B5EF4-FFF2-40B4-BE49-F238E27FC236}">
                <a16:creationId xmlns:a16="http://schemas.microsoft.com/office/drawing/2014/main" id="{D744F5EF-BEEB-4E10-A04E-782D04E254A3}"/>
              </a:ext>
            </a:extLst>
          </p:cNvPr>
          <p:cNvGrpSpPr/>
          <p:nvPr/>
        </p:nvGrpSpPr>
        <p:grpSpPr>
          <a:xfrm>
            <a:off x="7838174" y="2943544"/>
            <a:ext cx="518464" cy="146106"/>
            <a:chOff x="1651591" y="1734521"/>
            <a:chExt cx="518464" cy="146106"/>
          </a:xfrm>
        </p:grpSpPr>
        <p:sp>
          <p:nvSpPr>
            <p:cNvPr id="191" name="Stern: 5 Zacken 190">
              <a:extLst>
                <a:ext uri="{FF2B5EF4-FFF2-40B4-BE49-F238E27FC236}">
                  <a16:creationId xmlns:a16="http://schemas.microsoft.com/office/drawing/2014/main" id="{A3D61149-CE5A-4D9C-9DCB-C177AB447B0D}"/>
                </a:ext>
              </a:extLst>
            </p:cNvPr>
            <p:cNvSpPr/>
            <p:nvPr/>
          </p:nvSpPr>
          <p:spPr>
            <a:xfrm>
              <a:off x="1651591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192" name="Stern: 5 Zacken 191">
              <a:extLst>
                <a:ext uri="{FF2B5EF4-FFF2-40B4-BE49-F238E27FC236}">
                  <a16:creationId xmlns:a16="http://schemas.microsoft.com/office/drawing/2014/main" id="{07D8E938-B1F4-4774-A1DE-EF0AE75EFF94}"/>
                </a:ext>
              </a:extLst>
            </p:cNvPr>
            <p:cNvSpPr/>
            <p:nvPr/>
          </p:nvSpPr>
          <p:spPr>
            <a:xfrm>
              <a:off x="1836395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193" name="Stern: 5 Zacken 192">
              <a:extLst>
                <a:ext uri="{FF2B5EF4-FFF2-40B4-BE49-F238E27FC236}">
                  <a16:creationId xmlns:a16="http://schemas.microsoft.com/office/drawing/2014/main" id="{C413BAB8-97BB-491E-9CFF-D9828455529D}"/>
                </a:ext>
              </a:extLst>
            </p:cNvPr>
            <p:cNvSpPr/>
            <p:nvPr/>
          </p:nvSpPr>
          <p:spPr>
            <a:xfrm>
              <a:off x="2021199" y="173452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</p:grpSp>
      <p:grpSp>
        <p:nvGrpSpPr>
          <p:cNvPr id="194" name="Gruppieren 193">
            <a:extLst>
              <a:ext uri="{FF2B5EF4-FFF2-40B4-BE49-F238E27FC236}">
                <a16:creationId xmlns:a16="http://schemas.microsoft.com/office/drawing/2014/main" id="{9021E109-C084-414C-B4FF-ECE80DB2AC39}"/>
              </a:ext>
            </a:extLst>
          </p:cNvPr>
          <p:cNvGrpSpPr/>
          <p:nvPr/>
        </p:nvGrpSpPr>
        <p:grpSpPr>
          <a:xfrm>
            <a:off x="7847918" y="3355554"/>
            <a:ext cx="518464" cy="146106"/>
            <a:chOff x="1651591" y="1734521"/>
            <a:chExt cx="518464" cy="146106"/>
          </a:xfrm>
        </p:grpSpPr>
        <p:sp>
          <p:nvSpPr>
            <p:cNvPr id="195" name="Stern: 5 Zacken 194">
              <a:extLst>
                <a:ext uri="{FF2B5EF4-FFF2-40B4-BE49-F238E27FC236}">
                  <a16:creationId xmlns:a16="http://schemas.microsoft.com/office/drawing/2014/main" id="{956EC32E-74BB-40EF-9995-9DA7280F230F}"/>
                </a:ext>
              </a:extLst>
            </p:cNvPr>
            <p:cNvSpPr/>
            <p:nvPr/>
          </p:nvSpPr>
          <p:spPr>
            <a:xfrm>
              <a:off x="1651591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196" name="Stern: 5 Zacken 195">
              <a:extLst>
                <a:ext uri="{FF2B5EF4-FFF2-40B4-BE49-F238E27FC236}">
                  <a16:creationId xmlns:a16="http://schemas.microsoft.com/office/drawing/2014/main" id="{207F4C86-C80B-4794-8C75-88D9B85125BB}"/>
                </a:ext>
              </a:extLst>
            </p:cNvPr>
            <p:cNvSpPr/>
            <p:nvPr/>
          </p:nvSpPr>
          <p:spPr>
            <a:xfrm>
              <a:off x="1836395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197" name="Stern: 5 Zacken 196">
              <a:extLst>
                <a:ext uri="{FF2B5EF4-FFF2-40B4-BE49-F238E27FC236}">
                  <a16:creationId xmlns:a16="http://schemas.microsoft.com/office/drawing/2014/main" id="{99842DEE-CAD9-4F1D-8E55-0F6C3F006568}"/>
                </a:ext>
              </a:extLst>
            </p:cNvPr>
            <p:cNvSpPr/>
            <p:nvPr/>
          </p:nvSpPr>
          <p:spPr>
            <a:xfrm>
              <a:off x="2021199" y="173452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</p:grpSp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751C8D90-76D5-4DCC-8995-7426B022B54F}"/>
              </a:ext>
            </a:extLst>
          </p:cNvPr>
          <p:cNvGrpSpPr/>
          <p:nvPr/>
        </p:nvGrpSpPr>
        <p:grpSpPr>
          <a:xfrm>
            <a:off x="7847918" y="3767564"/>
            <a:ext cx="518464" cy="146106"/>
            <a:chOff x="1651591" y="1734521"/>
            <a:chExt cx="518464" cy="146106"/>
          </a:xfrm>
        </p:grpSpPr>
        <p:sp>
          <p:nvSpPr>
            <p:cNvPr id="199" name="Stern: 5 Zacken 198">
              <a:extLst>
                <a:ext uri="{FF2B5EF4-FFF2-40B4-BE49-F238E27FC236}">
                  <a16:creationId xmlns:a16="http://schemas.microsoft.com/office/drawing/2014/main" id="{0CA85AAB-23EA-4934-AFEC-25D34B498D6D}"/>
                </a:ext>
              </a:extLst>
            </p:cNvPr>
            <p:cNvSpPr/>
            <p:nvPr/>
          </p:nvSpPr>
          <p:spPr>
            <a:xfrm>
              <a:off x="1651591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200" name="Stern: 5 Zacken 199">
              <a:extLst>
                <a:ext uri="{FF2B5EF4-FFF2-40B4-BE49-F238E27FC236}">
                  <a16:creationId xmlns:a16="http://schemas.microsoft.com/office/drawing/2014/main" id="{15830EF4-BE00-41FC-A550-FAA1E2B000AA}"/>
                </a:ext>
              </a:extLst>
            </p:cNvPr>
            <p:cNvSpPr/>
            <p:nvPr/>
          </p:nvSpPr>
          <p:spPr>
            <a:xfrm>
              <a:off x="1836395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201" name="Stern: 5 Zacken 200">
              <a:extLst>
                <a:ext uri="{FF2B5EF4-FFF2-40B4-BE49-F238E27FC236}">
                  <a16:creationId xmlns:a16="http://schemas.microsoft.com/office/drawing/2014/main" id="{5425A084-5F34-4AA5-A123-0DC17FACA42B}"/>
                </a:ext>
              </a:extLst>
            </p:cNvPr>
            <p:cNvSpPr/>
            <p:nvPr/>
          </p:nvSpPr>
          <p:spPr>
            <a:xfrm>
              <a:off x="2021199" y="173452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</p:grpSp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509D5432-3566-41DA-98E9-F14ED8C765F3}"/>
              </a:ext>
            </a:extLst>
          </p:cNvPr>
          <p:cNvGrpSpPr/>
          <p:nvPr/>
        </p:nvGrpSpPr>
        <p:grpSpPr>
          <a:xfrm>
            <a:off x="3381287" y="2544313"/>
            <a:ext cx="333660" cy="143976"/>
            <a:chOff x="1651591" y="1736651"/>
            <a:chExt cx="333660" cy="143976"/>
          </a:xfrm>
        </p:grpSpPr>
        <p:sp>
          <p:nvSpPr>
            <p:cNvPr id="210" name="Stern: 5 Zacken 209">
              <a:extLst>
                <a:ext uri="{FF2B5EF4-FFF2-40B4-BE49-F238E27FC236}">
                  <a16:creationId xmlns:a16="http://schemas.microsoft.com/office/drawing/2014/main" id="{0762459A-77C4-4BBF-9254-FCA9AE5DB589}"/>
                </a:ext>
              </a:extLst>
            </p:cNvPr>
            <p:cNvSpPr/>
            <p:nvPr/>
          </p:nvSpPr>
          <p:spPr>
            <a:xfrm>
              <a:off x="1651591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211" name="Stern: 5 Zacken 210">
              <a:extLst>
                <a:ext uri="{FF2B5EF4-FFF2-40B4-BE49-F238E27FC236}">
                  <a16:creationId xmlns:a16="http://schemas.microsoft.com/office/drawing/2014/main" id="{8AF4597F-50D2-472B-A36C-9D52FC353886}"/>
                </a:ext>
              </a:extLst>
            </p:cNvPr>
            <p:cNvSpPr/>
            <p:nvPr/>
          </p:nvSpPr>
          <p:spPr>
            <a:xfrm>
              <a:off x="1836395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</p:grpSp>
      <p:sp>
        <p:nvSpPr>
          <p:cNvPr id="212" name="Stern: 5 Zacken 211">
            <a:extLst>
              <a:ext uri="{FF2B5EF4-FFF2-40B4-BE49-F238E27FC236}">
                <a16:creationId xmlns:a16="http://schemas.microsoft.com/office/drawing/2014/main" id="{47657367-5423-4B26-BA2C-FEA8B16A0FBC}"/>
              </a:ext>
            </a:extLst>
          </p:cNvPr>
          <p:cNvSpPr/>
          <p:nvPr/>
        </p:nvSpPr>
        <p:spPr>
          <a:xfrm>
            <a:off x="3467816" y="2955911"/>
            <a:ext cx="148856" cy="143976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0000" indent="-270000" algn="ctr">
              <a:spcBef>
                <a:spcPts val="400"/>
              </a:spcBef>
              <a:buClr>
                <a:schemeClr val="bg1"/>
              </a:buClr>
              <a:buSzPct val="150000"/>
              <a:buFont typeface="Arial" pitchFamily="34" charset="0"/>
              <a:buChar char="•"/>
            </a:pPr>
            <a:endParaRPr lang="de-DE" dirty="0" err="1"/>
          </a:p>
        </p:txBody>
      </p:sp>
      <p:grpSp>
        <p:nvGrpSpPr>
          <p:cNvPr id="213" name="Gruppieren 212">
            <a:extLst>
              <a:ext uri="{FF2B5EF4-FFF2-40B4-BE49-F238E27FC236}">
                <a16:creationId xmlns:a16="http://schemas.microsoft.com/office/drawing/2014/main" id="{806DFAF5-33E4-4A3D-8102-783315728F03}"/>
              </a:ext>
            </a:extLst>
          </p:cNvPr>
          <p:cNvGrpSpPr/>
          <p:nvPr/>
        </p:nvGrpSpPr>
        <p:grpSpPr>
          <a:xfrm>
            <a:off x="3300986" y="3355554"/>
            <a:ext cx="518464" cy="146106"/>
            <a:chOff x="1651591" y="1734521"/>
            <a:chExt cx="518464" cy="146106"/>
          </a:xfrm>
        </p:grpSpPr>
        <p:sp>
          <p:nvSpPr>
            <p:cNvPr id="214" name="Stern: 5 Zacken 213">
              <a:extLst>
                <a:ext uri="{FF2B5EF4-FFF2-40B4-BE49-F238E27FC236}">
                  <a16:creationId xmlns:a16="http://schemas.microsoft.com/office/drawing/2014/main" id="{5BFFA768-A3B9-4CD3-B877-80D1164CA096}"/>
                </a:ext>
              </a:extLst>
            </p:cNvPr>
            <p:cNvSpPr/>
            <p:nvPr/>
          </p:nvSpPr>
          <p:spPr>
            <a:xfrm>
              <a:off x="1651591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215" name="Stern: 5 Zacken 214">
              <a:extLst>
                <a:ext uri="{FF2B5EF4-FFF2-40B4-BE49-F238E27FC236}">
                  <a16:creationId xmlns:a16="http://schemas.microsoft.com/office/drawing/2014/main" id="{431895C1-869F-41AD-89F0-4A538A978D0D}"/>
                </a:ext>
              </a:extLst>
            </p:cNvPr>
            <p:cNvSpPr/>
            <p:nvPr/>
          </p:nvSpPr>
          <p:spPr>
            <a:xfrm>
              <a:off x="1836395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216" name="Stern: 5 Zacken 215">
              <a:extLst>
                <a:ext uri="{FF2B5EF4-FFF2-40B4-BE49-F238E27FC236}">
                  <a16:creationId xmlns:a16="http://schemas.microsoft.com/office/drawing/2014/main" id="{7D1557E9-9F73-4B2B-80D3-FA2C37DF47D6}"/>
                </a:ext>
              </a:extLst>
            </p:cNvPr>
            <p:cNvSpPr/>
            <p:nvPr/>
          </p:nvSpPr>
          <p:spPr>
            <a:xfrm>
              <a:off x="2021199" y="173452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</p:grpSp>
      <p:grpSp>
        <p:nvGrpSpPr>
          <p:cNvPr id="217" name="Gruppieren 216">
            <a:extLst>
              <a:ext uri="{FF2B5EF4-FFF2-40B4-BE49-F238E27FC236}">
                <a16:creationId xmlns:a16="http://schemas.microsoft.com/office/drawing/2014/main" id="{4F198D15-68B4-4AE7-83BD-1C367BD16874}"/>
              </a:ext>
            </a:extLst>
          </p:cNvPr>
          <p:cNvGrpSpPr/>
          <p:nvPr/>
        </p:nvGrpSpPr>
        <p:grpSpPr>
          <a:xfrm>
            <a:off x="3393388" y="3772045"/>
            <a:ext cx="333660" cy="143976"/>
            <a:chOff x="1651591" y="1736651"/>
            <a:chExt cx="333660" cy="143976"/>
          </a:xfrm>
        </p:grpSpPr>
        <p:sp>
          <p:nvSpPr>
            <p:cNvPr id="218" name="Stern: 5 Zacken 217">
              <a:extLst>
                <a:ext uri="{FF2B5EF4-FFF2-40B4-BE49-F238E27FC236}">
                  <a16:creationId xmlns:a16="http://schemas.microsoft.com/office/drawing/2014/main" id="{AD72B969-FFEF-47B6-835F-901D0CFB4DA5}"/>
                </a:ext>
              </a:extLst>
            </p:cNvPr>
            <p:cNvSpPr/>
            <p:nvPr/>
          </p:nvSpPr>
          <p:spPr>
            <a:xfrm>
              <a:off x="1651591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219" name="Stern: 5 Zacken 218">
              <a:extLst>
                <a:ext uri="{FF2B5EF4-FFF2-40B4-BE49-F238E27FC236}">
                  <a16:creationId xmlns:a16="http://schemas.microsoft.com/office/drawing/2014/main" id="{BFFAC5C8-FF63-4327-9EBA-B18C366C1BE4}"/>
                </a:ext>
              </a:extLst>
            </p:cNvPr>
            <p:cNvSpPr/>
            <p:nvPr/>
          </p:nvSpPr>
          <p:spPr>
            <a:xfrm>
              <a:off x="1836395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</p:grpSp>
      <p:grpSp>
        <p:nvGrpSpPr>
          <p:cNvPr id="220" name="Gruppieren 219">
            <a:extLst>
              <a:ext uri="{FF2B5EF4-FFF2-40B4-BE49-F238E27FC236}">
                <a16:creationId xmlns:a16="http://schemas.microsoft.com/office/drawing/2014/main" id="{DC78EDFD-603C-4170-B1E1-AAA39F7490EC}"/>
              </a:ext>
            </a:extLst>
          </p:cNvPr>
          <p:cNvGrpSpPr/>
          <p:nvPr/>
        </p:nvGrpSpPr>
        <p:grpSpPr>
          <a:xfrm>
            <a:off x="4306654" y="2129414"/>
            <a:ext cx="333660" cy="143976"/>
            <a:chOff x="1651591" y="1736651"/>
            <a:chExt cx="333660" cy="143976"/>
          </a:xfrm>
        </p:grpSpPr>
        <p:sp>
          <p:nvSpPr>
            <p:cNvPr id="221" name="Stern: 5 Zacken 220">
              <a:extLst>
                <a:ext uri="{FF2B5EF4-FFF2-40B4-BE49-F238E27FC236}">
                  <a16:creationId xmlns:a16="http://schemas.microsoft.com/office/drawing/2014/main" id="{724145AE-4FB7-4B90-8CFD-F3143E732884}"/>
                </a:ext>
              </a:extLst>
            </p:cNvPr>
            <p:cNvSpPr/>
            <p:nvPr/>
          </p:nvSpPr>
          <p:spPr>
            <a:xfrm>
              <a:off x="1651591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222" name="Stern: 5 Zacken 221">
              <a:extLst>
                <a:ext uri="{FF2B5EF4-FFF2-40B4-BE49-F238E27FC236}">
                  <a16:creationId xmlns:a16="http://schemas.microsoft.com/office/drawing/2014/main" id="{258C90FD-1C4D-4DBA-97B2-7B45E3A3EF38}"/>
                </a:ext>
              </a:extLst>
            </p:cNvPr>
            <p:cNvSpPr/>
            <p:nvPr/>
          </p:nvSpPr>
          <p:spPr>
            <a:xfrm>
              <a:off x="1836395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</p:grpSp>
      <p:sp>
        <p:nvSpPr>
          <p:cNvPr id="223" name="Stern: 5 Zacken 222">
            <a:extLst>
              <a:ext uri="{FF2B5EF4-FFF2-40B4-BE49-F238E27FC236}">
                <a16:creationId xmlns:a16="http://schemas.microsoft.com/office/drawing/2014/main" id="{5D750631-6F9A-4FBC-A99C-043714FFC3D9}"/>
              </a:ext>
            </a:extLst>
          </p:cNvPr>
          <p:cNvSpPr/>
          <p:nvPr/>
        </p:nvSpPr>
        <p:spPr>
          <a:xfrm>
            <a:off x="5306522" y="2126906"/>
            <a:ext cx="148856" cy="143976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0000" indent="-270000" algn="ctr">
              <a:spcBef>
                <a:spcPts val="400"/>
              </a:spcBef>
              <a:buClr>
                <a:schemeClr val="bg1"/>
              </a:buClr>
              <a:buSzPct val="150000"/>
              <a:buFont typeface="Arial" pitchFamily="34" charset="0"/>
              <a:buChar char="•"/>
            </a:pPr>
            <a:endParaRPr lang="de-DE" dirty="0" err="1"/>
          </a:p>
        </p:txBody>
      </p:sp>
      <p:grpSp>
        <p:nvGrpSpPr>
          <p:cNvPr id="224" name="Gruppieren 223">
            <a:extLst>
              <a:ext uri="{FF2B5EF4-FFF2-40B4-BE49-F238E27FC236}">
                <a16:creationId xmlns:a16="http://schemas.microsoft.com/office/drawing/2014/main" id="{3C920E64-6491-4CFE-98F0-4467E9BFC3A1}"/>
              </a:ext>
            </a:extLst>
          </p:cNvPr>
          <p:cNvGrpSpPr/>
          <p:nvPr/>
        </p:nvGrpSpPr>
        <p:grpSpPr>
          <a:xfrm>
            <a:off x="6040800" y="2125841"/>
            <a:ext cx="518464" cy="146106"/>
            <a:chOff x="1651591" y="1734521"/>
            <a:chExt cx="518464" cy="146106"/>
          </a:xfrm>
        </p:grpSpPr>
        <p:sp>
          <p:nvSpPr>
            <p:cNvPr id="225" name="Stern: 5 Zacken 224">
              <a:extLst>
                <a:ext uri="{FF2B5EF4-FFF2-40B4-BE49-F238E27FC236}">
                  <a16:creationId xmlns:a16="http://schemas.microsoft.com/office/drawing/2014/main" id="{5288093A-DD1B-4B31-8594-CE88D4B6E4EB}"/>
                </a:ext>
              </a:extLst>
            </p:cNvPr>
            <p:cNvSpPr/>
            <p:nvPr/>
          </p:nvSpPr>
          <p:spPr>
            <a:xfrm>
              <a:off x="1651591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226" name="Stern: 5 Zacken 225">
              <a:extLst>
                <a:ext uri="{FF2B5EF4-FFF2-40B4-BE49-F238E27FC236}">
                  <a16:creationId xmlns:a16="http://schemas.microsoft.com/office/drawing/2014/main" id="{E1A7FCF0-320B-4375-827F-6AD090F8A5FB}"/>
                </a:ext>
              </a:extLst>
            </p:cNvPr>
            <p:cNvSpPr/>
            <p:nvPr/>
          </p:nvSpPr>
          <p:spPr>
            <a:xfrm>
              <a:off x="1836395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227" name="Stern: 5 Zacken 226">
              <a:extLst>
                <a:ext uri="{FF2B5EF4-FFF2-40B4-BE49-F238E27FC236}">
                  <a16:creationId xmlns:a16="http://schemas.microsoft.com/office/drawing/2014/main" id="{9280E3B4-71DE-420B-9FC5-784695C7322A}"/>
                </a:ext>
              </a:extLst>
            </p:cNvPr>
            <p:cNvSpPr/>
            <p:nvPr/>
          </p:nvSpPr>
          <p:spPr>
            <a:xfrm>
              <a:off x="2021199" y="173452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</p:grpSp>
      <p:grpSp>
        <p:nvGrpSpPr>
          <p:cNvPr id="228" name="Gruppieren 227">
            <a:extLst>
              <a:ext uri="{FF2B5EF4-FFF2-40B4-BE49-F238E27FC236}">
                <a16:creationId xmlns:a16="http://schemas.microsoft.com/office/drawing/2014/main" id="{45E140DE-E264-41D2-A1FF-A7818FBAF1A8}"/>
              </a:ext>
            </a:extLst>
          </p:cNvPr>
          <p:cNvGrpSpPr/>
          <p:nvPr/>
        </p:nvGrpSpPr>
        <p:grpSpPr>
          <a:xfrm>
            <a:off x="7054735" y="2123954"/>
            <a:ext cx="333660" cy="143976"/>
            <a:chOff x="1651591" y="1736651"/>
            <a:chExt cx="333660" cy="143976"/>
          </a:xfrm>
        </p:grpSpPr>
        <p:sp>
          <p:nvSpPr>
            <p:cNvPr id="229" name="Stern: 5 Zacken 228">
              <a:extLst>
                <a:ext uri="{FF2B5EF4-FFF2-40B4-BE49-F238E27FC236}">
                  <a16:creationId xmlns:a16="http://schemas.microsoft.com/office/drawing/2014/main" id="{A685D943-DB7D-4F7D-9838-7EBDAE513C38}"/>
                </a:ext>
              </a:extLst>
            </p:cNvPr>
            <p:cNvSpPr/>
            <p:nvPr/>
          </p:nvSpPr>
          <p:spPr>
            <a:xfrm>
              <a:off x="1651591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230" name="Stern: 5 Zacken 229">
              <a:extLst>
                <a:ext uri="{FF2B5EF4-FFF2-40B4-BE49-F238E27FC236}">
                  <a16:creationId xmlns:a16="http://schemas.microsoft.com/office/drawing/2014/main" id="{80FDE874-1276-44F4-A4FC-BCF4C5EE99C0}"/>
                </a:ext>
              </a:extLst>
            </p:cNvPr>
            <p:cNvSpPr/>
            <p:nvPr/>
          </p:nvSpPr>
          <p:spPr>
            <a:xfrm>
              <a:off x="1836395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</p:grpSp>
      <p:grpSp>
        <p:nvGrpSpPr>
          <p:cNvPr id="231" name="Gruppieren 230">
            <a:extLst>
              <a:ext uri="{FF2B5EF4-FFF2-40B4-BE49-F238E27FC236}">
                <a16:creationId xmlns:a16="http://schemas.microsoft.com/office/drawing/2014/main" id="{3418AEFF-B2FD-4397-A84A-1069631DE233}"/>
              </a:ext>
            </a:extLst>
          </p:cNvPr>
          <p:cNvGrpSpPr/>
          <p:nvPr/>
        </p:nvGrpSpPr>
        <p:grpSpPr>
          <a:xfrm>
            <a:off x="2375959" y="2121824"/>
            <a:ext cx="518464" cy="146106"/>
            <a:chOff x="1651591" y="1734521"/>
            <a:chExt cx="518464" cy="146106"/>
          </a:xfrm>
        </p:grpSpPr>
        <p:sp>
          <p:nvSpPr>
            <p:cNvPr id="232" name="Stern: 5 Zacken 231">
              <a:extLst>
                <a:ext uri="{FF2B5EF4-FFF2-40B4-BE49-F238E27FC236}">
                  <a16:creationId xmlns:a16="http://schemas.microsoft.com/office/drawing/2014/main" id="{E26F9B52-89D8-457C-8D78-C859EF29B456}"/>
                </a:ext>
              </a:extLst>
            </p:cNvPr>
            <p:cNvSpPr/>
            <p:nvPr/>
          </p:nvSpPr>
          <p:spPr>
            <a:xfrm>
              <a:off x="1651591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233" name="Stern: 5 Zacken 232">
              <a:extLst>
                <a:ext uri="{FF2B5EF4-FFF2-40B4-BE49-F238E27FC236}">
                  <a16:creationId xmlns:a16="http://schemas.microsoft.com/office/drawing/2014/main" id="{C6B9A0BE-0343-495C-926B-05D1419213DF}"/>
                </a:ext>
              </a:extLst>
            </p:cNvPr>
            <p:cNvSpPr/>
            <p:nvPr/>
          </p:nvSpPr>
          <p:spPr>
            <a:xfrm>
              <a:off x="1836395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234" name="Stern: 5 Zacken 233">
              <a:extLst>
                <a:ext uri="{FF2B5EF4-FFF2-40B4-BE49-F238E27FC236}">
                  <a16:creationId xmlns:a16="http://schemas.microsoft.com/office/drawing/2014/main" id="{9619857D-5EC7-4E90-BFC3-90F7768FB06D}"/>
                </a:ext>
              </a:extLst>
            </p:cNvPr>
            <p:cNvSpPr/>
            <p:nvPr/>
          </p:nvSpPr>
          <p:spPr>
            <a:xfrm>
              <a:off x="2021199" y="173452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</p:grp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790530DA-9FB0-463C-9031-1F655E11B928}"/>
              </a:ext>
            </a:extLst>
          </p:cNvPr>
          <p:cNvGrpSpPr/>
          <p:nvPr/>
        </p:nvGrpSpPr>
        <p:grpSpPr>
          <a:xfrm>
            <a:off x="2377253" y="2551863"/>
            <a:ext cx="518464" cy="146106"/>
            <a:chOff x="1651591" y="1734521"/>
            <a:chExt cx="518464" cy="146106"/>
          </a:xfrm>
        </p:grpSpPr>
        <p:sp>
          <p:nvSpPr>
            <p:cNvPr id="236" name="Stern: 5 Zacken 235">
              <a:extLst>
                <a:ext uri="{FF2B5EF4-FFF2-40B4-BE49-F238E27FC236}">
                  <a16:creationId xmlns:a16="http://schemas.microsoft.com/office/drawing/2014/main" id="{79F3CD47-FA7A-434C-9461-8673E272EE3B}"/>
                </a:ext>
              </a:extLst>
            </p:cNvPr>
            <p:cNvSpPr/>
            <p:nvPr/>
          </p:nvSpPr>
          <p:spPr>
            <a:xfrm>
              <a:off x="1651591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237" name="Stern: 5 Zacken 236">
              <a:extLst>
                <a:ext uri="{FF2B5EF4-FFF2-40B4-BE49-F238E27FC236}">
                  <a16:creationId xmlns:a16="http://schemas.microsoft.com/office/drawing/2014/main" id="{00BA2259-697A-4E50-A017-28B7ABEC5818}"/>
                </a:ext>
              </a:extLst>
            </p:cNvPr>
            <p:cNvSpPr/>
            <p:nvPr/>
          </p:nvSpPr>
          <p:spPr>
            <a:xfrm>
              <a:off x="1836395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238" name="Stern: 5 Zacken 237">
              <a:extLst>
                <a:ext uri="{FF2B5EF4-FFF2-40B4-BE49-F238E27FC236}">
                  <a16:creationId xmlns:a16="http://schemas.microsoft.com/office/drawing/2014/main" id="{64D5F72E-3A29-4F93-9DB2-F6320D009B62}"/>
                </a:ext>
              </a:extLst>
            </p:cNvPr>
            <p:cNvSpPr/>
            <p:nvPr/>
          </p:nvSpPr>
          <p:spPr>
            <a:xfrm>
              <a:off x="2021199" y="173452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</p:grpSp>
      <p:grpSp>
        <p:nvGrpSpPr>
          <p:cNvPr id="239" name="Gruppieren 238">
            <a:extLst>
              <a:ext uri="{FF2B5EF4-FFF2-40B4-BE49-F238E27FC236}">
                <a16:creationId xmlns:a16="http://schemas.microsoft.com/office/drawing/2014/main" id="{1BA44371-666F-4E2A-B233-4C7451498330}"/>
              </a:ext>
            </a:extLst>
          </p:cNvPr>
          <p:cNvGrpSpPr/>
          <p:nvPr/>
        </p:nvGrpSpPr>
        <p:grpSpPr>
          <a:xfrm>
            <a:off x="2361378" y="2942258"/>
            <a:ext cx="518464" cy="146106"/>
            <a:chOff x="1651591" y="1734521"/>
            <a:chExt cx="518464" cy="146106"/>
          </a:xfrm>
        </p:grpSpPr>
        <p:sp>
          <p:nvSpPr>
            <p:cNvPr id="240" name="Stern: 5 Zacken 239">
              <a:extLst>
                <a:ext uri="{FF2B5EF4-FFF2-40B4-BE49-F238E27FC236}">
                  <a16:creationId xmlns:a16="http://schemas.microsoft.com/office/drawing/2014/main" id="{50B5C129-A54C-4BF7-A81D-770B523E5B73}"/>
                </a:ext>
              </a:extLst>
            </p:cNvPr>
            <p:cNvSpPr/>
            <p:nvPr/>
          </p:nvSpPr>
          <p:spPr>
            <a:xfrm>
              <a:off x="1651591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241" name="Stern: 5 Zacken 240">
              <a:extLst>
                <a:ext uri="{FF2B5EF4-FFF2-40B4-BE49-F238E27FC236}">
                  <a16:creationId xmlns:a16="http://schemas.microsoft.com/office/drawing/2014/main" id="{47A3B1F6-0C23-4AA5-9036-9CB5047A7E72}"/>
                </a:ext>
              </a:extLst>
            </p:cNvPr>
            <p:cNvSpPr/>
            <p:nvPr/>
          </p:nvSpPr>
          <p:spPr>
            <a:xfrm>
              <a:off x="1836395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242" name="Stern: 5 Zacken 241">
              <a:extLst>
                <a:ext uri="{FF2B5EF4-FFF2-40B4-BE49-F238E27FC236}">
                  <a16:creationId xmlns:a16="http://schemas.microsoft.com/office/drawing/2014/main" id="{9E06F8BA-8769-4235-A5AC-24D4E3A1AA92}"/>
                </a:ext>
              </a:extLst>
            </p:cNvPr>
            <p:cNvSpPr/>
            <p:nvPr/>
          </p:nvSpPr>
          <p:spPr>
            <a:xfrm>
              <a:off x="2021199" y="173452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</p:grpSp>
      <p:sp>
        <p:nvSpPr>
          <p:cNvPr id="243" name="Stern: 5 Zacken 242">
            <a:extLst>
              <a:ext uri="{FF2B5EF4-FFF2-40B4-BE49-F238E27FC236}">
                <a16:creationId xmlns:a16="http://schemas.microsoft.com/office/drawing/2014/main" id="{654BDE55-362B-43C0-82FE-A7047EF46462}"/>
              </a:ext>
            </a:extLst>
          </p:cNvPr>
          <p:cNvSpPr/>
          <p:nvPr/>
        </p:nvSpPr>
        <p:spPr>
          <a:xfrm>
            <a:off x="2546182" y="3355554"/>
            <a:ext cx="148856" cy="143976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0000" indent="-270000" algn="ctr">
              <a:spcBef>
                <a:spcPts val="400"/>
              </a:spcBef>
              <a:buClr>
                <a:schemeClr val="bg1"/>
              </a:buClr>
              <a:buSzPct val="150000"/>
              <a:buFont typeface="Arial" pitchFamily="34" charset="0"/>
              <a:buChar char="•"/>
            </a:pPr>
            <a:endParaRPr lang="de-DE" dirty="0" err="1"/>
          </a:p>
        </p:txBody>
      </p:sp>
      <p:grpSp>
        <p:nvGrpSpPr>
          <p:cNvPr id="248" name="Gruppieren 247">
            <a:extLst>
              <a:ext uri="{FF2B5EF4-FFF2-40B4-BE49-F238E27FC236}">
                <a16:creationId xmlns:a16="http://schemas.microsoft.com/office/drawing/2014/main" id="{9CF0BCB6-FD88-4C43-A4C0-E0B06CC71D69}"/>
              </a:ext>
            </a:extLst>
          </p:cNvPr>
          <p:cNvGrpSpPr/>
          <p:nvPr/>
        </p:nvGrpSpPr>
        <p:grpSpPr>
          <a:xfrm>
            <a:off x="2450387" y="3772045"/>
            <a:ext cx="333660" cy="143976"/>
            <a:chOff x="1651591" y="1736651"/>
            <a:chExt cx="333660" cy="143976"/>
          </a:xfrm>
        </p:grpSpPr>
        <p:sp>
          <p:nvSpPr>
            <p:cNvPr id="249" name="Stern: 5 Zacken 248">
              <a:extLst>
                <a:ext uri="{FF2B5EF4-FFF2-40B4-BE49-F238E27FC236}">
                  <a16:creationId xmlns:a16="http://schemas.microsoft.com/office/drawing/2014/main" id="{6753444A-28D2-42A1-AD29-0E910552530D}"/>
                </a:ext>
              </a:extLst>
            </p:cNvPr>
            <p:cNvSpPr/>
            <p:nvPr/>
          </p:nvSpPr>
          <p:spPr>
            <a:xfrm>
              <a:off x="1651591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250" name="Stern: 5 Zacken 249">
              <a:extLst>
                <a:ext uri="{FF2B5EF4-FFF2-40B4-BE49-F238E27FC236}">
                  <a16:creationId xmlns:a16="http://schemas.microsoft.com/office/drawing/2014/main" id="{E12136C9-4D99-4A86-8FAC-01A603B00262}"/>
                </a:ext>
              </a:extLst>
            </p:cNvPr>
            <p:cNvSpPr/>
            <p:nvPr/>
          </p:nvSpPr>
          <p:spPr>
            <a:xfrm>
              <a:off x="1836395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</p:grpSp>
      <p:grpSp>
        <p:nvGrpSpPr>
          <p:cNvPr id="251" name="Gruppieren 250">
            <a:extLst>
              <a:ext uri="{FF2B5EF4-FFF2-40B4-BE49-F238E27FC236}">
                <a16:creationId xmlns:a16="http://schemas.microsoft.com/office/drawing/2014/main" id="{24CF384A-AF41-4829-81AB-A921328143D1}"/>
              </a:ext>
            </a:extLst>
          </p:cNvPr>
          <p:cNvGrpSpPr/>
          <p:nvPr/>
        </p:nvGrpSpPr>
        <p:grpSpPr>
          <a:xfrm>
            <a:off x="7050850" y="1731263"/>
            <a:ext cx="333660" cy="143976"/>
            <a:chOff x="1651591" y="1736651"/>
            <a:chExt cx="333660" cy="143976"/>
          </a:xfrm>
        </p:grpSpPr>
        <p:sp>
          <p:nvSpPr>
            <p:cNvPr id="252" name="Stern: 5 Zacken 251">
              <a:extLst>
                <a:ext uri="{FF2B5EF4-FFF2-40B4-BE49-F238E27FC236}">
                  <a16:creationId xmlns:a16="http://schemas.microsoft.com/office/drawing/2014/main" id="{1B05C7F6-DFB4-46AA-874A-09EE36FC9DDF}"/>
                </a:ext>
              </a:extLst>
            </p:cNvPr>
            <p:cNvSpPr/>
            <p:nvPr/>
          </p:nvSpPr>
          <p:spPr>
            <a:xfrm>
              <a:off x="1651591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253" name="Stern: 5 Zacken 252">
              <a:extLst>
                <a:ext uri="{FF2B5EF4-FFF2-40B4-BE49-F238E27FC236}">
                  <a16:creationId xmlns:a16="http://schemas.microsoft.com/office/drawing/2014/main" id="{3D9EE43C-8A4B-4245-B61F-BBAFD2408EF7}"/>
                </a:ext>
              </a:extLst>
            </p:cNvPr>
            <p:cNvSpPr/>
            <p:nvPr/>
          </p:nvSpPr>
          <p:spPr>
            <a:xfrm>
              <a:off x="1836395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</p:grpSp>
      <p:grpSp>
        <p:nvGrpSpPr>
          <p:cNvPr id="254" name="Gruppieren 253">
            <a:extLst>
              <a:ext uri="{FF2B5EF4-FFF2-40B4-BE49-F238E27FC236}">
                <a16:creationId xmlns:a16="http://schemas.microsoft.com/office/drawing/2014/main" id="{51029ED0-A0E3-4C79-B876-EED0536C59EF}"/>
              </a:ext>
            </a:extLst>
          </p:cNvPr>
          <p:cNvGrpSpPr/>
          <p:nvPr/>
        </p:nvGrpSpPr>
        <p:grpSpPr>
          <a:xfrm>
            <a:off x="4281296" y="2955911"/>
            <a:ext cx="333660" cy="143976"/>
            <a:chOff x="1651591" y="1736651"/>
            <a:chExt cx="333660" cy="143976"/>
          </a:xfrm>
        </p:grpSpPr>
        <p:sp>
          <p:nvSpPr>
            <p:cNvPr id="255" name="Stern: 5 Zacken 254">
              <a:extLst>
                <a:ext uri="{FF2B5EF4-FFF2-40B4-BE49-F238E27FC236}">
                  <a16:creationId xmlns:a16="http://schemas.microsoft.com/office/drawing/2014/main" id="{ACBAE378-B86C-4978-BE2E-812F38AF522D}"/>
                </a:ext>
              </a:extLst>
            </p:cNvPr>
            <p:cNvSpPr/>
            <p:nvPr/>
          </p:nvSpPr>
          <p:spPr>
            <a:xfrm>
              <a:off x="1651591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256" name="Stern: 5 Zacken 255">
              <a:extLst>
                <a:ext uri="{FF2B5EF4-FFF2-40B4-BE49-F238E27FC236}">
                  <a16:creationId xmlns:a16="http://schemas.microsoft.com/office/drawing/2014/main" id="{55425D36-2316-4C0B-AA97-6F23F4EAE135}"/>
                </a:ext>
              </a:extLst>
            </p:cNvPr>
            <p:cNvSpPr/>
            <p:nvPr/>
          </p:nvSpPr>
          <p:spPr>
            <a:xfrm>
              <a:off x="1836395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</p:grpSp>
      <p:grpSp>
        <p:nvGrpSpPr>
          <p:cNvPr id="257" name="Gruppieren 256">
            <a:extLst>
              <a:ext uri="{FF2B5EF4-FFF2-40B4-BE49-F238E27FC236}">
                <a16:creationId xmlns:a16="http://schemas.microsoft.com/office/drawing/2014/main" id="{383A28B8-016B-4DC9-8A33-829A0CA8F2D2}"/>
              </a:ext>
            </a:extLst>
          </p:cNvPr>
          <p:cNvGrpSpPr/>
          <p:nvPr/>
        </p:nvGrpSpPr>
        <p:grpSpPr>
          <a:xfrm>
            <a:off x="4196278" y="3351191"/>
            <a:ext cx="518464" cy="146106"/>
            <a:chOff x="1651591" y="1734521"/>
            <a:chExt cx="518464" cy="146106"/>
          </a:xfrm>
        </p:grpSpPr>
        <p:sp>
          <p:nvSpPr>
            <p:cNvPr id="258" name="Stern: 5 Zacken 257">
              <a:extLst>
                <a:ext uri="{FF2B5EF4-FFF2-40B4-BE49-F238E27FC236}">
                  <a16:creationId xmlns:a16="http://schemas.microsoft.com/office/drawing/2014/main" id="{074148DC-038B-4AD1-9CD8-F7B7AF44AA12}"/>
                </a:ext>
              </a:extLst>
            </p:cNvPr>
            <p:cNvSpPr/>
            <p:nvPr/>
          </p:nvSpPr>
          <p:spPr>
            <a:xfrm>
              <a:off x="1651591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259" name="Stern: 5 Zacken 258">
              <a:extLst>
                <a:ext uri="{FF2B5EF4-FFF2-40B4-BE49-F238E27FC236}">
                  <a16:creationId xmlns:a16="http://schemas.microsoft.com/office/drawing/2014/main" id="{20474B0E-516A-4A07-90B8-EB65F54C32D8}"/>
                </a:ext>
              </a:extLst>
            </p:cNvPr>
            <p:cNvSpPr/>
            <p:nvPr/>
          </p:nvSpPr>
          <p:spPr>
            <a:xfrm>
              <a:off x="1836395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260" name="Stern: 5 Zacken 259">
              <a:extLst>
                <a:ext uri="{FF2B5EF4-FFF2-40B4-BE49-F238E27FC236}">
                  <a16:creationId xmlns:a16="http://schemas.microsoft.com/office/drawing/2014/main" id="{AD23F408-D1CD-40BA-A034-43F9F2F02A49}"/>
                </a:ext>
              </a:extLst>
            </p:cNvPr>
            <p:cNvSpPr/>
            <p:nvPr/>
          </p:nvSpPr>
          <p:spPr>
            <a:xfrm>
              <a:off x="2021199" y="173452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</p:grpSp>
      <p:sp>
        <p:nvSpPr>
          <p:cNvPr id="261" name="Stern: 5 Zacken 260">
            <a:extLst>
              <a:ext uri="{FF2B5EF4-FFF2-40B4-BE49-F238E27FC236}">
                <a16:creationId xmlns:a16="http://schemas.microsoft.com/office/drawing/2014/main" id="{B1D118AD-7421-44F0-BA36-BD737610F4B9}"/>
              </a:ext>
            </a:extLst>
          </p:cNvPr>
          <p:cNvSpPr/>
          <p:nvPr/>
        </p:nvSpPr>
        <p:spPr>
          <a:xfrm>
            <a:off x="4381082" y="3767564"/>
            <a:ext cx="148856" cy="143976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0000" indent="-270000" algn="ctr">
              <a:spcBef>
                <a:spcPts val="400"/>
              </a:spcBef>
              <a:buClr>
                <a:schemeClr val="bg1"/>
              </a:buClr>
              <a:buSzPct val="150000"/>
              <a:buFont typeface="Arial" pitchFamily="34" charset="0"/>
              <a:buChar char="•"/>
            </a:pPr>
            <a:endParaRPr lang="de-DE" dirty="0" err="1"/>
          </a:p>
        </p:txBody>
      </p:sp>
      <p:grpSp>
        <p:nvGrpSpPr>
          <p:cNvPr id="263" name="Gruppieren 262">
            <a:extLst>
              <a:ext uri="{FF2B5EF4-FFF2-40B4-BE49-F238E27FC236}">
                <a16:creationId xmlns:a16="http://schemas.microsoft.com/office/drawing/2014/main" id="{CBDB8B41-43E8-4D2E-A220-F9EEC09123B0}"/>
              </a:ext>
            </a:extLst>
          </p:cNvPr>
          <p:cNvGrpSpPr/>
          <p:nvPr/>
        </p:nvGrpSpPr>
        <p:grpSpPr>
          <a:xfrm>
            <a:off x="6035416" y="2943544"/>
            <a:ext cx="518464" cy="146106"/>
            <a:chOff x="1651591" y="1734521"/>
            <a:chExt cx="518464" cy="146106"/>
          </a:xfrm>
        </p:grpSpPr>
        <p:sp>
          <p:nvSpPr>
            <p:cNvPr id="264" name="Stern: 5 Zacken 263">
              <a:extLst>
                <a:ext uri="{FF2B5EF4-FFF2-40B4-BE49-F238E27FC236}">
                  <a16:creationId xmlns:a16="http://schemas.microsoft.com/office/drawing/2014/main" id="{289E286C-C1F3-415A-8737-5D52B2D78191}"/>
                </a:ext>
              </a:extLst>
            </p:cNvPr>
            <p:cNvSpPr/>
            <p:nvPr/>
          </p:nvSpPr>
          <p:spPr>
            <a:xfrm>
              <a:off x="1651591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265" name="Stern: 5 Zacken 264">
              <a:extLst>
                <a:ext uri="{FF2B5EF4-FFF2-40B4-BE49-F238E27FC236}">
                  <a16:creationId xmlns:a16="http://schemas.microsoft.com/office/drawing/2014/main" id="{C0FEB409-2EBC-4CEA-8FF5-3B6C8D830A66}"/>
                </a:ext>
              </a:extLst>
            </p:cNvPr>
            <p:cNvSpPr/>
            <p:nvPr/>
          </p:nvSpPr>
          <p:spPr>
            <a:xfrm>
              <a:off x="1836395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266" name="Stern: 5 Zacken 265">
              <a:extLst>
                <a:ext uri="{FF2B5EF4-FFF2-40B4-BE49-F238E27FC236}">
                  <a16:creationId xmlns:a16="http://schemas.microsoft.com/office/drawing/2014/main" id="{C7591E2E-7534-42C7-9842-F04F3AC48AD7}"/>
                </a:ext>
              </a:extLst>
            </p:cNvPr>
            <p:cNvSpPr/>
            <p:nvPr/>
          </p:nvSpPr>
          <p:spPr>
            <a:xfrm>
              <a:off x="2021199" y="173452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</p:grpSp>
      <p:grpSp>
        <p:nvGrpSpPr>
          <p:cNvPr id="267" name="Gruppieren 266">
            <a:extLst>
              <a:ext uri="{FF2B5EF4-FFF2-40B4-BE49-F238E27FC236}">
                <a16:creationId xmlns:a16="http://schemas.microsoft.com/office/drawing/2014/main" id="{BF058AB7-CF70-46E0-9799-529F51A17D83}"/>
              </a:ext>
            </a:extLst>
          </p:cNvPr>
          <p:cNvGrpSpPr/>
          <p:nvPr/>
        </p:nvGrpSpPr>
        <p:grpSpPr>
          <a:xfrm>
            <a:off x="5210460" y="2544313"/>
            <a:ext cx="333660" cy="143976"/>
            <a:chOff x="1651591" y="1736651"/>
            <a:chExt cx="333660" cy="143976"/>
          </a:xfrm>
        </p:grpSpPr>
        <p:sp>
          <p:nvSpPr>
            <p:cNvPr id="268" name="Stern: 5 Zacken 267">
              <a:extLst>
                <a:ext uri="{FF2B5EF4-FFF2-40B4-BE49-F238E27FC236}">
                  <a16:creationId xmlns:a16="http://schemas.microsoft.com/office/drawing/2014/main" id="{B9E72CB3-7DDB-491E-B20E-306E0944649D}"/>
                </a:ext>
              </a:extLst>
            </p:cNvPr>
            <p:cNvSpPr/>
            <p:nvPr/>
          </p:nvSpPr>
          <p:spPr>
            <a:xfrm>
              <a:off x="1651591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269" name="Stern: 5 Zacken 268">
              <a:extLst>
                <a:ext uri="{FF2B5EF4-FFF2-40B4-BE49-F238E27FC236}">
                  <a16:creationId xmlns:a16="http://schemas.microsoft.com/office/drawing/2014/main" id="{C9EB41B4-FA4A-4379-BA74-E70CBC11EDDB}"/>
                </a:ext>
              </a:extLst>
            </p:cNvPr>
            <p:cNvSpPr/>
            <p:nvPr/>
          </p:nvSpPr>
          <p:spPr>
            <a:xfrm>
              <a:off x="1836395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</p:grpSp>
      <p:grpSp>
        <p:nvGrpSpPr>
          <p:cNvPr id="270" name="Gruppieren 269">
            <a:extLst>
              <a:ext uri="{FF2B5EF4-FFF2-40B4-BE49-F238E27FC236}">
                <a16:creationId xmlns:a16="http://schemas.microsoft.com/office/drawing/2014/main" id="{97DECFD6-86A6-44D9-A81A-6239F0E6B42C}"/>
              </a:ext>
            </a:extLst>
          </p:cNvPr>
          <p:cNvGrpSpPr/>
          <p:nvPr/>
        </p:nvGrpSpPr>
        <p:grpSpPr>
          <a:xfrm>
            <a:off x="5100084" y="3348919"/>
            <a:ext cx="518464" cy="146106"/>
            <a:chOff x="1651591" y="1734521"/>
            <a:chExt cx="518464" cy="146106"/>
          </a:xfrm>
        </p:grpSpPr>
        <p:sp>
          <p:nvSpPr>
            <p:cNvPr id="271" name="Stern: 5 Zacken 270">
              <a:extLst>
                <a:ext uri="{FF2B5EF4-FFF2-40B4-BE49-F238E27FC236}">
                  <a16:creationId xmlns:a16="http://schemas.microsoft.com/office/drawing/2014/main" id="{7F8F486C-E90F-4F3A-82C3-9511E89A8A62}"/>
                </a:ext>
              </a:extLst>
            </p:cNvPr>
            <p:cNvSpPr/>
            <p:nvPr/>
          </p:nvSpPr>
          <p:spPr>
            <a:xfrm>
              <a:off x="1651591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272" name="Stern: 5 Zacken 271">
              <a:extLst>
                <a:ext uri="{FF2B5EF4-FFF2-40B4-BE49-F238E27FC236}">
                  <a16:creationId xmlns:a16="http://schemas.microsoft.com/office/drawing/2014/main" id="{70A920CB-B74E-4F1B-A42A-D55B46C45F2F}"/>
                </a:ext>
              </a:extLst>
            </p:cNvPr>
            <p:cNvSpPr/>
            <p:nvPr/>
          </p:nvSpPr>
          <p:spPr>
            <a:xfrm>
              <a:off x="1836395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273" name="Stern: 5 Zacken 272">
              <a:extLst>
                <a:ext uri="{FF2B5EF4-FFF2-40B4-BE49-F238E27FC236}">
                  <a16:creationId xmlns:a16="http://schemas.microsoft.com/office/drawing/2014/main" id="{2363F2AB-1024-4045-93CD-C76AC11B6366}"/>
                </a:ext>
              </a:extLst>
            </p:cNvPr>
            <p:cNvSpPr/>
            <p:nvPr/>
          </p:nvSpPr>
          <p:spPr>
            <a:xfrm>
              <a:off x="2021199" y="173452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</p:grpSp>
      <p:grpSp>
        <p:nvGrpSpPr>
          <p:cNvPr id="274" name="Gruppieren 273">
            <a:extLst>
              <a:ext uri="{FF2B5EF4-FFF2-40B4-BE49-F238E27FC236}">
                <a16:creationId xmlns:a16="http://schemas.microsoft.com/office/drawing/2014/main" id="{AE83480A-2729-4F61-9D42-C83B4C993153}"/>
              </a:ext>
            </a:extLst>
          </p:cNvPr>
          <p:cNvGrpSpPr/>
          <p:nvPr/>
        </p:nvGrpSpPr>
        <p:grpSpPr>
          <a:xfrm>
            <a:off x="5097047" y="3762794"/>
            <a:ext cx="518464" cy="146106"/>
            <a:chOff x="1651591" y="1734521"/>
            <a:chExt cx="518464" cy="146106"/>
          </a:xfrm>
        </p:grpSpPr>
        <p:sp>
          <p:nvSpPr>
            <p:cNvPr id="275" name="Stern: 5 Zacken 274">
              <a:extLst>
                <a:ext uri="{FF2B5EF4-FFF2-40B4-BE49-F238E27FC236}">
                  <a16:creationId xmlns:a16="http://schemas.microsoft.com/office/drawing/2014/main" id="{819E60B2-0F6D-4062-A786-B4DF1D9FF7AE}"/>
                </a:ext>
              </a:extLst>
            </p:cNvPr>
            <p:cNvSpPr/>
            <p:nvPr/>
          </p:nvSpPr>
          <p:spPr>
            <a:xfrm>
              <a:off x="1651591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276" name="Stern: 5 Zacken 275">
              <a:extLst>
                <a:ext uri="{FF2B5EF4-FFF2-40B4-BE49-F238E27FC236}">
                  <a16:creationId xmlns:a16="http://schemas.microsoft.com/office/drawing/2014/main" id="{DF943A97-ED5C-46AC-B243-78A7043008BE}"/>
                </a:ext>
              </a:extLst>
            </p:cNvPr>
            <p:cNvSpPr/>
            <p:nvPr/>
          </p:nvSpPr>
          <p:spPr>
            <a:xfrm>
              <a:off x="1836395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277" name="Stern: 5 Zacken 276">
              <a:extLst>
                <a:ext uri="{FF2B5EF4-FFF2-40B4-BE49-F238E27FC236}">
                  <a16:creationId xmlns:a16="http://schemas.microsoft.com/office/drawing/2014/main" id="{F1895C2F-5DEC-4A5B-8A20-12860784F61E}"/>
                </a:ext>
              </a:extLst>
            </p:cNvPr>
            <p:cNvSpPr/>
            <p:nvPr/>
          </p:nvSpPr>
          <p:spPr>
            <a:xfrm>
              <a:off x="2021199" y="173452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</p:grpSp>
      <p:grpSp>
        <p:nvGrpSpPr>
          <p:cNvPr id="282" name="Gruppieren 281">
            <a:extLst>
              <a:ext uri="{FF2B5EF4-FFF2-40B4-BE49-F238E27FC236}">
                <a16:creationId xmlns:a16="http://schemas.microsoft.com/office/drawing/2014/main" id="{FBA1FC4E-5CFD-4097-8C25-00CB1EC71632}"/>
              </a:ext>
            </a:extLst>
          </p:cNvPr>
          <p:cNvGrpSpPr/>
          <p:nvPr/>
        </p:nvGrpSpPr>
        <p:grpSpPr>
          <a:xfrm>
            <a:off x="6035416" y="2546328"/>
            <a:ext cx="518464" cy="146106"/>
            <a:chOff x="1651591" y="1734521"/>
            <a:chExt cx="518464" cy="146106"/>
          </a:xfrm>
        </p:grpSpPr>
        <p:sp>
          <p:nvSpPr>
            <p:cNvPr id="283" name="Stern: 5 Zacken 282">
              <a:extLst>
                <a:ext uri="{FF2B5EF4-FFF2-40B4-BE49-F238E27FC236}">
                  <a16:creationId xmlns:a16="http://schemas.microsoft.com/office/drawing/2014/main" id="{05F24991-1056-4B07-B786-7F84A9458F4A}"/>
                </a:ext>
              </a:extLst>
            </p:cNvPr>
            <p:cNvSpPr/>
            <p:nvPr/>
          </p:nvSpPr>
          <p:spPr>
            <a:xfrm>
              <a:off x="1651591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284" name="Stern: 5 Zacken 283">
              <a:extLst>
                <a:ext uri="{FF2B5EF4-FFF2-40B4-BE49-F238E27FC236}">
                  <a16:creationId xmlns:a16="http://schemas.microsoft.com/office/drawing/2014/main" id="{1876FAEC-78BA-42B6-95A9-AA7B6F178BBE}"/>
                </a:ext>
              </a:extLst>
            </p:cNvPr>
            <p:cNvSpPr/>
            <p:nvPr/>
          </p:nvSpPr>
          <p:spPr>
            <a:xfrm>
              <a:off x="1836395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285" name="Stern: 5 Zacken 284">
              <a:extLst>
                <a:ext uri="{FF2B5EF4-FFF2-40B4-BE49-F238E27FC236}">
                  <a16:creationId xmlns:a16="http://schemas.microsoft.com/office/drawing/2014/main" id="{5850A5B8-3523-4B53-B743-E45382EFEB0F}"/>
                </a:ext>
              </a:extLst>
            </p:cNvPr>
            <p:cNvSpPr/>
            <p:nvPr/>
          </p:nvSpPr>
          <p:spPr>
            <a:xfrm>
              <a:off x="2021199" y="173452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</p:grpSp>
      <p:sp>
        <p:nvSpPr>
          <p:cNvPr id="286" name="Stern: 5 Zacken 285">
            <a:extLst>
              <a:ext uri="{FF2B5EF4-FFF2-40B4-BE49-F238E27FC236}">
                <a16:creationId xmlns:a16="http://schemas.microsoft.com/office/drawing/2014/main" id="{717F77E6-AD08-47AB-80BC-E5C52C50D504}"/>
              </a:ext>
            </a:extLst>
          </p:cNvPr>
          <p:cNvSpPr/>
          <p:nvPr/>
        </p:nvSpPr>
        <p:spPr>
          <a:xfrm>
            <a:off x="7141678" y="2551863"/>
            <a:ext cx="148856" cy="143976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0000" indent="-270000" algn="ctr">
              <a:spcBef>
                <a:spcPts val="400"/>
              </a:spcBef>
              <a:buClr>
                <a:schemeClr val="bg1"/>
              </a:buClr>
              <a:buSzPct val="150000"/>
              <a:buFont typeface="Arial" pitchFamily="34" charset="0"/>
              <a:buChar char="•"/>
            </a:pPr>
            <a:endParaRPr lang="de-DE" dirty="0" err="1"/>
          </a:p>
        </p:txBody>
      </p:sp>
      <p:grpSp>
        <p:nvGrpSpPr>
          <p:cNvPr id="287" name="Gruppieren 286">
            <a:extLst>
              <a:ext uri="{FF2B5EF4-FFF2-40B4-BE49-F238E27FC236}">
                <a16:creationId xmlns:a16="http://schemas.microsoft.com/office/drawing/2014/main" id="{FF71C119-BA35-42DA-BC8B-C843DAF0106D}"/>
              </a:ext>
            </a:extLst>
          </p:cNvPr>
          <p:cNvGrpSpPr/>
          <p:nvPr/>
        </p:nvGrpSpPr>
        <p:grpSpPr>
          <a:xfrm>
            <a:off x="6956874" y="2936764"/>
            <a:ext cx="518464" cy="146106"/>
            <a:chOff x="1651591" y="1734521"/>
            <a:chExt cx="518464" cy="146106"/>
          </a:xfrm>
        </p:grpSpPr>
        <p:sp>
          <p:nvSpPr>
            <p:cNvPr id="288" name="Stern: 5 Zacken 287">
              <a:extLst>
                <a:ext uri="{FF2B5EF4-FFF2-40B4-BE49-F238E27FC236}">
                  <a16:creationId xmlns:a16="http://schemas.microsoft.com/office/drawing/2014/main" id="{4D656BEA-FB7D-47F7-9A55-BE2D7CBA7CF4}"/>
                </a:ext>
              </a:extLst>
            </p:cNvPr>
            <p:cNvSpPr/>
            <p:nvPr/>
          </p:nvSpPr>
          <p:spPr>
            <a:xfrm>
              <a:off x="1651591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289" name="Stern: 5 Zacken 288">
              <a:extLst>
                <a:ext uri="{FF2B5EF4-FFF2-40B4-BE49-F238E27FC236}">
                  <a16:creationId xmlns:a16="http://schemas.microsoft.com/office/drawing/2014/main" id="{F2411305-D486-45AE-9D4C-ECC64EC40DCE}"/>
                </a:ext>
              </a:extLst>
            </p:cNvPr>
            <p:cNvSpPr/>
            <p:nvPr/>
          </p:nvSpPr>
          <p:spPr>
            <a:xfrm>
              <a:off x="1836395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290" name="Stern: 5 Zacken 289">
              <a:extLst>
                <a:ext uri="{FF2B5EF4-FFF2-40B4-BE49-F238E27FC236}">
                  <a16:creationId xmlns:a16="http://schemas.microsoft.com/office/drawing/2014/main" id="{B92AAFFC-F9AD-45E8-BF87-88D06B0341EE}"/>
                </a:ext>
              </a:extLst>
            </p:cNvPr>
            <p:cNvSpPr/>
            <p:nvPr/>
          </p:nvSpPr>
          <p:spPr>
            <a:xfrm>
              <a:off x="2021199" y="173452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</p:grpSp>
      <p:grpSp>
        <p:nvGrpSpPr>
          <p:cNvPr id="291" name="Gruppieren 290">
            <a:extLst>
              <a:ext uri="{FF2B5EF4-FFF2-40B4-BE49-F238E27FC236}">
                <a16:creationId xmlns:a16="http://schemas.microsoft.com/office/drawing/2014/main" id="{03C61D97-181E-4E61-A8F6-1D6C52E222C2}"/>
              </a:ext>
            </a:extLst>
          </p:cNvPr>
          <p:cNvGrpSpPr/>
          <p:nvPr/>
        </p:nvGrpSpPr>
        <p:grpSpPr>
          <a:xfrm>
            <a:off x="6976422" y="3357684"/>
            <a:ext cx="518464" cy="146106"/>
            <a:chOff x="1651591" y="1734521"/>
            <a:chExt cx="518464" cy="146106"/>
          </a:xfrm>
        </p:grpSpPr>
        <p:sp>
          <p:nvSpPr>
            <p:cNvPr id="292" name="Stern: 5 Zacken 291">
              <a:extLst>
                <a:ext uri="{FF2B5EF4-FFF2-40B4-BE49-F238E27FC236}">
                  <a16:creationId xmlns:a16="http://schemas.microsoft.com/office/drawing/2014/main" id="{F04FA8C3-7EBC-48E5-8C5E-687FF6DD0028}"/>
                </a:ext>
              </a:extLst>
            </p:cNvPr>
            <p:cNvSpPr/>
            <p:nvPr/>
          </p:nvSpPr>
          <p:spPr>
            <a:xfrm>
              <a:off x="1651591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293" name="Stern: 5 Zacken 292">
              <a:extLst>
                <a:ext uri="{FF2B5EF4-FFF2-40B4-BE49-F238E27FC236}">
                  <a16:creationId xmlns:a16="http://schemas.microsoft.com/office/drawing/2014/main" id="{ED50C2C9-F167-4A3C-99E2-9871F6AE335F}"/>
                </a:ext>
              </a:extLst>
            </p:cNvPr>
            <p:cNvSpPr/>
            <p:nvPr/>
          </p:nvSpPr>
          <p:spPr>
            <a:xfrm>
              <a:off x="1836395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294" name="Stern: 5 Zacken 293">
              <a:extLst>
                <a:ext uri="{FF2B5EF4-FFF2-40B4-BE49-F238E27FC236}">
                  <a16:creationId xmlns:a16="http://schemas.microsoft.com/office/drawing/2014/main" id="{2D812611-7021-42FD-AE09-FA34C35C0872}"/>
                </a:ext>
              </a:extLst>
            </p:cNvPr>
            <p:cNvSpPr/>
            <p:nvPr/>
          </p:nvSpPr>
          <p:spPr>
            <a:xfrm>
              <a:off x="2021199" y="173452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</p:grpSp>
      <p:grpSp>
        <p:nvGrpSpPr>
          <p:cNvPr id="295" name="Gruppieren 294">
            <a:extLst>
              <a:ext uri="{FF2B5EF4-FFF2-40B4-BE49-F238E27FC236}">
                <a16:creationId xmlns:a16="http://schemas.microsoft.com/office/drawing/2014/main" id="{2948FEF8-CB9E-49D8-AB20-E8C694B767F7}"/>
              </a:ext>
            </a:extLst>
          </p:cNvPr>
          <p:cNvGrpSpPr/>
          <p:nvPr/>
        </p:nvGrpSpPr>
        <p:grpSpPr>
          <a:xfrm>
            <a:off x="6040800" y="3762794"/>
            <a:ext cx="518464" cy="146106"/>
            <a:chOff x="1651591" y="1734521"/>
            <a:chExt cx="518464" cy="146106"/>
          </a:xfrm>
        </p:grpSpPr>
        <p:sp>
          <p:nvSpPr>
            <p:cNvPr id="296" name="Stern: 5 Zacken 295">
              <a:extLst>
                <a:ext uri="{FF2B5EF4-FFF2-40B4-BE49-F238E27FC236}">
                  <a16:creationId xmlns:a16="http://schemas.microsoft.com/office/drawing/2014/main" id="{51C4E2BC-2F4A-4909-8674-53F53DFC2BD9}"/>
                </a:ext>
              </a:extLst>
            </p:cNvPr>
            <p:cNvSpPr/>
            <p:nvPr/>
          </p:nvSpPr>
          <p:spPr>
            <a:xfrm>
              <a:off x="1651591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297" name="Stern: 5 Zacken 296">
              <a:extLst>
                <a:ext uri="{FF2B5EF4-FFF2-40B4-BE49-F238E27FC236}">
                  <a16:creationId xmlns:a16="http://schemas.microsoft.com/office/drawing/2014/main" id="{C76A7D7A-B3D4-47D3-98A1-BA2096D58307}"/>
                </a:ext>
              </a:extLst>
            </p:cNvPr>
            <p:cNvSpPr/>
            <p:nvPr/>
          </p:nvSpPr>
          <p:spPr>
            <a:xfrm>
              <a:off x="1836395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298" name="Stern: 5 Zacken 297">
              <a:extLst>
                <a:ext uri="{FF2B5EF4-FFF2-40B4-BE49-F238E27FC236}">
                  <a16:creationId xmlns:a16="http://schemas.microsoft.com/office/drawing/2014/main" id="{AA17987A-3248-466B-997B-4AAAA56BA31A}"/>
                </a:ext>
              </a:extLst>
            </p:cNvPr>
            <p:cNvSpPr/>
            <p:nvPr/>
          </p:nvSpPr>
          <p:spPr>
            <a:xfrm>
              <a:off x="2021199" y="173452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</p:grpSp>
      <p:pic>
        <p:nvPicPr>
          <p:cNvPr id="299" name="Grafik 298">
            <a:extLst>
              <a:ext uri="{FF2B5EF4-FFF2-40B4-BE49-F238E27FC236}">
                <a16:creationId xmlns:a16="http://schemas.microsoft.com/office/drawing/2014/main" id="{EBF9F6E1-000F-49AC-9D8E-A541253A0C51}"/>
              </a:ext>
            </a:extLst>
          </p:cNvPr>
          <p:cNvPicPr>
            <a:picLocks noChangeAspect="1"/>
          </p:cNvPicPr>
          <p:nvPr/>
        </p:nvPicPr>
        <p:blipFill>
          <a:blip r:embed="rId2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1968" y="1249213"/>
            <a:ext cx="288000" cy="288000"/>
          </a:xfrm>
          <a:prstGeom prst="rect">
            <a:avLst/>
          </a:prstGeom>
        </p:spPr>
      </p:pic>
      <p:pic>
        <p:nvPicPr>
          <p:cNvPr id="300" name="Grafik 299">
            <a:extLst>
              <a:ext uri="{FF2B5EF4-FFF2-40B4-BE49-F238E27FC236}">
                <a16:creationId xmlns:a16="http://schemas.microsoft.com/office/drawing/2014/main" id="{7C989DB0-7D91-4EEA-B9ED-EDA0A3DDEA16}"/>
              </a:ext>
            </a:extLst>
          </p:cNvPr>
          <p:cNvPicPr>
            <a:picLocks noChangeAspect="1"/>
          </p:cNvPicPr>
          <p:nvPr/>
        </p:nvPicPr>
        <p:blipFill>
          <a:blip r:embed="rId2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5224" y="1662509"/>
            <a:ext cx="288000" cy="288000"/>
          </a:xfrm>
          <a:prstGeom prst="rect">
            <a:avLst/>
          </a:prstGeom>
        </p:spPr>
      </p:pic>
      <p:pic>
        <p:nvPicPr>
          <p:cNvPr id="301" name="Grafik 300">
            <a:extLst>
              <a:ext uri="{FF2B5EF4-FFF2-40B4-BE49-F238E27FC236}">
                <a16:creationId xmlns:a16="http://schemas.microsoft.com/office/drawing/2014/main" id="{463B1F95-E413-4188-AFCB-5019D9C669D4}"/>
              </a:ext>
            </a:extLst>
          </p:cNvPr>
          <p:cNvPicPr>
            <a:picLocks noChangeAspect="1"/>
          </p:cNvPicPr>
          <p:nvPr/>
        </p:nvPicPr>
        <p:blipFill>
          <a:blip r:embed="rId2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2167" y="2043589"/>
            <a:ext cx="288000" cy="288000"/>
          </a:xfrm>
          <a:prstGeom prst="rect">
            <a:avLst/>
          </a:prstGeom>
        </p:spPr>
      </p:pic>
      <p:pic>
        <p:nvPicPr>
          <p:cNvPr id="302" name="Grafik 301">
            <a:extLst>
              <a:ext uri="{FF2B5EF4-FFF2-40B4-BE49-F238E27FC236}">
                <a16:creationId xmlns:a16="http://schemas.microsoft.com/office/drawing/2014/main" id="{1578C269-330C-432E-B762-5A0239E26356}"/>
              </a:ext>
            </a:extLst>
          </p:cNvPr>
          <p:cNvPicPr>
            <a:picLocks noChangeAspect="1"/>
          </p:cNvPicPr>
          <p:nvPr/>
        </p:nvPicPr>
        <p:blipFill>
          <a:blip r:embed="rId2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6728" y="2479851"/>
            <a:ext cx="288000" cy="288000"/>
          </a:xfrm>
          <a:prstGeom prst="rect">
            <a:avLst/>
          </a:prstGeom>
        </p:spPr>
      </p:pic>
      <p:pic>
        <p:nvPicPr>
          <p:cNvPr id="303" name="Grafik 302">
            <a:extLst>
              <a:ext uri="{FF2B5EF4-FFF2-40B4-BE49-F238E27FC236}">
                <a16:creationId xmlns:a16="http://schemas.microsoft.com/office/drawing/2014/main" id="{DA9BF5C0-0561-442F-B30A-A3D5D41C1F70}"/>
              </a:ext>
            </a:extLst>
          </p:cNvPr>
          <p:cNvPicPr>
            <a:picLocks noChangeAspect="1"/>
          </p:cNvPicPr>
          <p:nvPr/>
        </p:nvPicPr>
        <p:blipFill>
          <a:blip r:embed="rId2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7115" y="2882362"/>
            <a:ext cx="288000" cy="288000"/>
          </a:xfrm>
          <a:prstGeom prst="rect">
            <a:avLst/>
          </a:prstGeom>
        </p:spPr>
      </p:pic>
      <p:pic>
        <p:nvPicPr>
          <p:cNvPr id="304" name="Grafik 303">
            <a:extLst>
              <a:ext uri="{FF2B5EF4-FFF2-40B4-BE49-F238E27FC236}">
                <a16:creationId xmlns:a16="http://schemas.microsoft.com/office/drawing/2014/main" id="{24EE4E4C-48B9-45F3-8E02-2215D1EFF12A}"/>
              </a:ext>
            </a:extLst>
          </p:cNvPr>
          <p:cNvPicPr>
            <a:picLocks noChangeAspect="1"/>
          </p:cNvPicPr>
          <p:nvPr/>
        </p:nvPicPr>
        <p:blipFill>
          <a:blip r:embed="rId2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6794" y="3272894"/>
            <a:ext cx="288000" cy="288000"/>
          </a:xfrm>
          <a:prstGeom prst="rect">
            <a:avLst/>
          </a:prstGeom>
        </p:spPr>
      </p:pic>
      <p:pic>
        <p:nvPicPr>
          <p:cNvPr id="305" name="Grafik 304">
            <a:extLst>
              <a:ext uri="{FF2B5EF4-FFF2-40B4-BE49-F238E27FC236}">
                <a16:creationId xmlns:a16="http://schemas.microsoft.com/office/drawing/2014/main" id="{4FEAF5E7-E91E-4169-A23F-D9D969C0686B}"/>
              </a:ext>
            </a:extLst>
          </p:cNvPr>
          <p:cNvPicPr>
            <a:picLocks noChangeAspect="1"/>
          </p:cNvPicPr>
          <p:nvPr/>
        </p:nvPicPr>
        <p:blipFill>
          <a:blip r:embed="rId2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67827" y="3691682"/>
            <a:ext cx="288000" cy="288000"/>
          </a:xfrm>
          <a:prstGeom prst="rect">
            <a:avLst/>
          </a:prstGeom>
        </p:spPr>
      </p:pic>
      <p:pic>
        <p:nvPicPr>
          <p:cNvPr id="306" name="Grafik 305">
            <a:extLst>
              <a:ext uri="{FF2B5EF4-FFF2-40B4-BE49-F238E27FC236}">
                <a16:creationId xmlns:a16="http://schemas.microsoft.com/office/drawing/2014/main" id="{CB390785-CDBA-49C7-A818-29CBC4619402}"/>
              </a:ext>
            </a:extLst>
          </p:cNvPr>
          <p:cNvPicPr>
            <a:picLocks noChangeAspect="1"/>
          </p:cNvPicPr>
          <p:nvPr/>
        </p:nvPicPr>
        <p:blipFill>
          <a:blip r:embed="rId2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1124" y="4093522"/>
            <a:ext cx="288000" cy="288000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1480BC93-883B-4BF2-947D-F0BBCED43310}"/>
              </a:ext>
            </a:extLst>
          </p:cNvPr>
          <p:cNvGrpSpPr/>
          <p:nvPr/>
        </p:nvGrpSpPr>
        <p:grpSpPr>
          <a:xfrm>
            <a:off x="3730375" y="324780"/>
            <a:ext cx="2973480" cy="261610"/>
            <a:chOff x="5747963" y="411423"/>
            <a:chExt cx="2973480" cy="261610"/>
          </a:xfrm>
        </p:grpSpPr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A1C95728-60F6-4F65-988E-0D04934D1F04}"/>
                </a:ext>
              </a:extLst>
            </p:cNvPr>
            <p:cNvSpPr txBox="1"/>
            <p:nvPr/>
          </p:nvSpPr>
          <p:spPr>
            <a:xfrm>
              <a:off x="5747963" y="411423"/>
              <a:ext cx="29734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400"/>
                </a:spcBef>
                <a:buClr>
                  <a:schemeClr val="accent1"/>
                </a:buClr>
                <a:buSzPct val="150000"/>
              </a:pPr>
              <a:r>
                <a:rPr lang="de-DE" sz="1100" dirty="0"/>
                <a:t>   = kaum             = teilweise                   = gut</a:t>
              </a:r>
            </a:p>
          </p:txBody>
        </p:sp>
        <p:sp>
          <p:nvSpPr>
            <p:cNvPr id="307" name="Stern: 5 Zacken 306">
              <a:extLst>
                <a:ext uri="{FF2B5EF4-FFF2-40B4-BE49-F238E27FC236}">
                  <a16:creationId xmlns:a16="http://schemas.microsoft.com/office/drawing/2014/main" id="{964CFF76-2A03-407F-B0A7-BB4FCC352B37}"/>
                </a:ext>
              </a:extLst>
            </p:cNvPr>
            <p:cNvSpPr/>
            <p:nvPr/>
          </p:nvSpPr>
          <p:spPr>
            <a:xfrm>
              <a:off x="5777023" y="45113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grpSp>
          <p:nvGrpSpPr>
            <p:cNvPr id="308" name="Gruppieren 307">
              <a:extLst>
                <a:ext uri="{FF2B5EF4-FFF2-40B4-BE49-F238E27FC236}">
                  <a16:creationId xmlns:a16="http://schemas.microsoft.com/office/drawing/2014/main" id="{2D3A1BD8-E466-491D-B30A-74390EC09E9D}"/>
                </a:ext>
              </a:extLst>
            </p:cNvPr>
            <p:cNvGrpSpPr/>
            <p:nvPr/>
          </p:nvGrpSpPr>
          <p:grpSpPr>
            <a:xfrm>
              <a:off x="6550203" y="451638"/>
              <a:ext cx="333660" cy="143976"/>
              <a:chOff x="1642530" y="1736651"/>
              <a:chExt cx="333660" cy="143976"/>
            </a:xfrm>
          </p:grpSpPr>
          <p:sp>
            <p:nvSpPr>
              <p:cNvPr id="309" name="Stern: 5 Zacken 308">
                <a:extLst>
                  <a:ext uri="{FF2B5EF4-FFF2-40B4-BE49-F238E27FC236}">
                    <a16:creationId xmlns:a16="http://schemas.microsoft.com/office/drawing/2014/main" id="{7316B45E-36A3-4B37-8D31-528E9AE42500}"/>
                  </a:ext>
                </a:extLst>
              </p:cNvPr>
              <p:cNvSpPr/>
              <p:nvPr/>
            </p:nvSpPr>
            <p:spPr>
              <a:xfrm>
                <a:off x="1642530" y="1736651"/>
                <a:ext cx="148856" cy="143976"/>
              </a:xfrm>
              <a:prstGeom prst="star5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  <p:sp>
            <p:nvSpPr>
              <p:cNvPr id="310" name="Stern: 5 Zacken 309">
                <a:extLst>
                  <a:ext uri="{FF2B5EF4-FFF2-40B4-BE49-F238E27FC236}">
                    <a16:creationId xmlns:a16="http://schemas.microsoft.com/office/drawing/2014/main" id="{33ADACB1-8978-4AEA-AA51-9C223996095D}"/>
                  </a:ext>
                </a:extLst>
              </p:cNvPr>
              <p:cNvSpPr/>
              <p:nvPr/>
            </p:nvSpPr>
            <p:spPr>
              <a:xfrm>
                <a:off x="1827334" y="1736651"/>
                <a:ext cx="148856" cy="143976"/>
              </a:xfrm>
              <a:prstGeom prst="star5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</p:grpSp>
        <p:grpSp>
          <p:nvGrpSpPr>
            <p:cNvPr id="311" name="Gruppieren 310">
              <a:extLst>
                <a:ext uri="{FF2B5EF4-FFF2-40B4-BE49-F238E27FC236}">
                  <a16:creationId xmlns:a16="http://schemas.microsoft.com/office/drawing/2014/main" id="{519BA965-979C-49A8-9545-9AFCFB1D5E50}"/>
                </a:ext>
              </a:extLst>
            </p:cNvPr>
            <p:cNvGrpSpPr/>
            <p:nvPr/>
          </p:nvGrpSpPr>
          <p:grpSpPr>
            <a:xfrm>
              <a:off x="7733998" y="450066"/>
              <a:ext cx="518464" cy="146106"/>
              <a:chOff x="1651591" y="1734521"/>
              <a:chExt cx="518464" cy="146106"/>
            </a:xfrm>
          </p:grpSpPr>
          <p:sp>
            <p:nvSpPr>
              <p:cNvPr id="312" name="Stern: 5 Zacken 311">
                <a:extLst>
                  <a:ext uri="{FF2B5EF4-FFF2-40B4-BE49-F238E27FC236}">
                    <a16:creationId xmlns:a16="http://schemas.microsoft.com/office/drawing/2014/main" id="{E55F429E-6BE6-4514-8F31-B5A0CFA80F5C}"/>
                  </a:ext>
                </a:extLst>
              </p:cNvPr>
              <p:cNvSpPr/>
              <p:nvPr/>
            </p:nvSpPr>
            <p:spPr>
              <a:xfrm>
                <a:off x="1651591" y="1736651"/>
                <a:ext cx="148856" cy="143976"/>
              </a:xfrm>
              <a:prstGeom prst="star5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  <p:sp>
            <p:nvSpPr>
              <p:cNvPr id="313" name="Stern: 5 Zacken 312">
                <a:extLst>
                  <a:ext uri="{FF2B5EF4-FFF2-40B4-BE49-F238E27FC236}">
                    <a16:creationId xmlns:a16="http://schemas.microsoft.com/office/drawing/2014/main" id="{0DA79D42-4A5C-4D59-8B05-42966ABEA2AB}"/>
                  </a:ext>
                </a:extLst>
              </p:cNvPr>
              <p:cNvSpPr/>
              <p:nvPr/>
            </p:nvSpPr>
            <p:spPr>
              <a:xfrm>
                <a:off x="1836395" y="1736651"/>
                <a:ext cx="148856" cy="143976"/>
              </a:xfrm>
              <a:prstGeom prst="star5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  <p:sp>
            <p:nvSpPr>
              <p:cNvPr id="314" name="Stern: 5 Zacken 313">
                <a:extLst>
                  <a:ext uri="{FF2B5EF4-FFF2-40B4-BE49-F238E27FC236}">
                    <a16:creationId xmlns:a16="http://schemas.microsoft.com/office/drawing/2014/main" id="{286F70FA-1B6F-486B-BCF6-393099CB5162}"/>
                  </a:ext>
                </a:extLst>
              </p:cNvPr>
              <p:cNvSpPr/>
              <p:nvPr/>
            </p:nvSpPr>
            <p:spPr>
              <a:xfrm>
                <a:off x="2021199" y="1734521"/>
                <a:ext cx="148856" cy="143976"/>
              </a:xfrm>
              <a:prstGeom prst="star5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</p:grp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D3C724E1-F7BE-4D4C-B64B-3C2896B1FD5B}"/>
              </a:ext>
            </a:extLst>
          </p:cNvPr>
          <p:cNvSpPr txBox="1"/>
          <p:nvPr/>
        </p:nvSpPr>
        <p:spPr>
          <a:xfrm>
            <a:off x="392113" y="4114411"/>
            <a:ext cx="8643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  <a:buSzPct val="150000"/>
            </a:pPr>
            <a:r>
              <a:rPr lang="de-DE" sz="1000" dirty="0">
                <a:solidFill>
                  <a:schemeClr val="bg1">
                    <a:lumMod val="95000"/>
                  </a:schemeClr>
                </a:solidFill>
              </a:rPr>
              <a:t>Fragebogen</a:t>
            </a:r>
          </a:p>
        </p:txBody>
      </p:sp>
      <p:sp>
        <p:nvSpPr>
          <p:cNvPr id="244" name="Textfeld 243">
            <a:extLst>
              <a:ext uri="{FF2B5EF4-FFF2-40B4-BE49-F238E27FC236}">
                <a16:creationId xmlns:a16="http://schemas.microsoft.com/office/drawing/2014/main" id="{730448F0-9AF4-419B-84D5-B5B1D0B00B4F}"/>
              </a:ext>
            </a:extLst>
          </p:cNvPr>
          <p:cNvSpPr txBox="1"/>
          <p:nvPr/>
        </p:nvSpPr>
        <p:spPr>
          <a:xfrm>
            <a:off x="7688595" y="846804"/>
            <a:ext cx="8730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  <a:buSzPct val="150000"/>
            </a:pPr>
            <a:r>
              <a:rPr lang="de-DE" sz="1000" dirty="0">
                <a:solidFill>
                  <a:schemeClr val="bg1">
                    <a:lumMod val="95000"/>
                  </a:schemeClr>
                </a:solidFill>
              </a:rPr>
              <a:t>Fragebogen</a:t>
            </a:r>
          </a:p>
        </p:txBody>
      </p:sp>
      <p:grpSp>
        <p:nvGrpSpPr>
          <p:cNvPr id="245" name="Gruppieren 244">
            <a:extLst>
              <a:ext uri="{FF2B5EF4-FFF2-40B4-BE49-F238E27FC236}">
                <a16:creationId xmlns:a16="http://schemas.microsoft.com/office/drawing/2014/main" id="{ACC0FAB6-3B7E-428B-AC5D-3F4B6DE8AD24}"/>
              </a:ext>
            </a:extLst>
          </p:cNvPr>
          <p:cNvGrpSpPr/>
          <p:nvPr/>
        </p:nvGrpSpPr>
        <p:grpSpPr>
          <a:xfrm>
            <a:off x="2375959" y="4169332"/>
            <a:ext cx="518464" cy="146106"/>
            <a:chOff x="1651591" y="1734521"/>
            <a:chExt cx="518464" cy="146106"/>
          </a:xfrm>
        </p:grpSpPr>
        <p:sp>
          <p:nvSpPr>
            <p:cNvPr id="246" name="Stern: 5 Zacken 245">
              <a:extLst>
                <a:ext uri="{FF2B5EF4-FFF2-40B4-BE49-F238E27FC236}">
                  <a16:creationId xmlns:a16="http://schemas.microsoft.com/office/drawing/2014/main" id="{075789D0-B147-4674-BE57-C628C1CB1298}"/>
                </a:ext>
              </a:extLst>
            </p:cNvPr>
            <p:cNvSpPr/>
            <p:nvPr/>
          </p:nvSpPr>
          <p:spPr>
            <a:xfrm>
              <a:off x="1651591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247" name="Stern: 5 Zacken 246">
              <a:extLst>
                <a:ext uri="{FF2B5EF4-FFF2-40B4-BE49-F238E27FC236}">
                  <a16:creationId xmlns:a16="http://schemas.microsoft.com/office/drawing/2014/main" id="{19121115-72E9-4154-B4E6-CDC0C857A67B}"/>
                </a:ext>
              </a:extLst>
            </p:cNvPr>
            <p:cNvSpPr/>
            <p:nvPr/>
          </p:nvSpPr>
          <p:spPr>
            <a:xfrm>
              <a:off x="1836395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262" name="Stern: 5 Zacken 261">
              <a:extLst>
                <a:ext uri="{FF2B5EF4-FFF2-40B4-BE49-F238E27FC236}">
                  <a16:creationId xmlns:a16="http://schemas.microsoft.com/office/drawing/2014/main" id="{5B743875-FAF4-4AE4-BA2A-C56F46DABE98}"/>
                </a:ext>
              </a:extLst>
            </p:cNvPr>
            <p:cNvSpPr/>
            <p:nvPr/>
          </p:nvSpPr>
          <p:spPr>
            <a:xfrm>
              <a:off x="2021199" y="173452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</p:grpSp>
      <p:grpSp>
        <p:nvGrpSpPr>
          <p:cNvPr id="278" name="Gruppieren 277">
            <a:extLst>
              <a:ext uri="{FF2B5EF4-FFF2-40B4-BE49-F238E27FC236}">
                <a16:creationId xmlns:a16="http://schemas.microsoft.com/office/drawing/2014/main" id="{0FD250AB-51CE-4D3E-B199-7F466662E27F}"/>
              </a:ext>
            </a:extLst>
          </p:cNvPr>
          <p:cNvGrpSpPr/>
          <p:nvPr/>
        </p:nvGrpSpPr>
        <p:grpSpPr>
          <a:xfrm>
            <a:off x="7853852" y="1727003"/>
            <a:ext cx="518464" cy="146106"/>
            <a:chOff x="1651591" y="1734521"/>
            <a:chExt cx="518464" cy="146106"/>
          </a:xfrm>
        </p:grpSpPr>
        <p:sp>
          <p:nvSpPr>
            <p:cNvPr id="279" name="Stern: 5 Zacken 278">
              <a:extLst>
                <a:ext uri="{FF2B5EF4-FFF2-40B4-BE49-F238E27FC236}">
                  <a16:creationId xmlns:a16="http://schemas.microsoft.com/office/drawing/2014/main" id="{3A8D1A23-03DB-4FF8-9AAF-2946EE778DAD}"/>
                </a:ext>
              </a:extLst>
            </p:cNvPr>
            <p:cNvSpPr/>
            <p:nvPr/>
          </p:nvSpPr>
          <p:spPr>
            <a:xfrm>
              <a:off x="1651591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280" name="Stern: 5 Zacken 279">
              <a:extLst>
                <a:ext uri="{FF2B5EF4-FFF2-40B4-BE49-F238E27FC236}">
                  <a16:creationId xmlns:a16="http://schemas.microsoft.com/office/drawing/2014/main" id="{56CC07AB-E332-46D4-924F-03ACC6315940}"/>
                </a:ext>
              </a:extLst>
            </p:cNvPr>
            <p:cNvSpPr/>
            <p:nvPr/>
          </p:nvSpPr>
          <p:spPr>
            <a:xfrm>
              <a:off x="1836395" y="173665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sp>
          <p:nvSpPr>
            <p:cNvPr id="281" name="Stern: 5 Zacken 280">
              <a:extLst>
                <a:ext uri="{FF2B5EF4-FFF2-40B4-BE49-F238E27FC236}">
                  <a16:creationId xmlns:a16="http://schemas.microsoft.com/office/drawing/2014/main" id="{8548DAA1-D789-4C4A-9E13-BDDFA5801A12}"/>
                </a:ext>
              </a:extLst>
            </p:cNvPr>
            <p:cNvSpPr/>
            <p:nvPr/>
          </p:nvSpPr>
          <p:spPr>
            <a:xfrm>
              <a:off x="2021199" y="1734521"/>
              <a:ext cx="148856" cy="143976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</p:grpSp>
      <p:sp>
        <p:nvSpPr>
          <p:cNvPr id="315" name="Fußzeilenplatzhalter 2">
            <a:extLst>
              <a:ext uri="{FF2B5EF4-FFF2-40B4-BE49-F238E27FC236}">
                <a16:creationId xmlns:a16="http://schemas.microsoft.com/office/drawing/2014/main" id="{3F999A5E-A1C3-4666-9AF3-7F22C0442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3139" y="4667572"/>
            <a:ext cx="1747637" cy="218473"/>
          </a:xfrm>
        </p:spPr>
        <p:txBody>
          <a:bodyPr/>
          <a:lstStyle/>
          <a:p>
            <a:r>
              <a:rPr lang="de-DE" dirty="0">
                <a:solidFill>
                  <a:srgbClr val="003063"/>
                </a:solidFill>
              </a:rPr>
              <a:t> Überblick Evaluationsmethoden</a:t>
            </a:r>
          </a:p>
        </p:txBody>
      </p:sp>
    </p:spTree>
    <p:extLst>
      <p:ext uri="{BB962C8B-B14F-4D97-AF65-F5344CB8AC3E}">
        <p14:creationId xmlns:p14="http://schemas.microsoft.com/office/powerpoint/2010/main" val="518605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79134"/>
            <a:ext cx="8529485" cy="360099"/>
          </a:xfrm>
        </p:spPr>
        <p:txBody>
          <a:bodyPr/>
          <a:lstStyle/>
          <a:p>
            <a:r>
              <a:rPr lang="de-DE" dirty="0"/>
              <a:t>Literatur allgemein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358775" y="1000232"/>
            <a:ext cx="83714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10019"/>
              </a:buClr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3063"/>
                </a:solidFill>
              </a:rPr>
              <a:t>Buhren (2018): </a:t>
            </a:r>
            <a:r>
              <a:rPr lang="de-DE" sz="1600" dirty="0">
                <a:solidFill>
                  <a:srgbClr val="003063"/>
                </a:solidFill>
              </a:rPr>
              <a:t>Selbstevaluation in der Schule, Weinheim/Basel: Beltz Juventa</a:t>
            </a:r>
          </a:p>
          <a:p>
            <a:pPr marL="742950" lvl="1" indent="-285750">
              <a:buClr>
                <a:srgbClr val="E10019"/>
              </a:buClr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003063"/>
                </a:solidFill>
              </a:rPr>
              <a:t>Praxisnahe Anleitung zu Evaluation in der Schule inkl. Methodenübersicht</a:t>
            </a:r>
          </a:p>
          <a:p>
            <a:pPr lvl="1">
              <a:buClr>
                <a:srgbClr val="E10019"/>
              </a:buClr>
            </a:pPr>
            <a:endParaRPr lang="de-DE" sz="1600" dirty="0">
              <a:solidFill>
                <a:srgbClr val="003063"/>
              </a:solidFill>
            </a:endParaRPr>
          </a:p>
          <a:p>
            <a:pPr marL="285750" indent="-285750">
              <a:buClr>
                <a:srgbClr val="E10019"/>
              </a:buClr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3063"/>
                </a:solidFill>
              </a:rPr>
              <a:t>Balzer &amp; </a:t>
            </a:r>
            <a:r>
              <a:rPr lang="de-DE" sz="1600" b="1" dirty="0" err="1">
                <a:solidFill>
                  <a:srgbClr val="003063"/>
                </a:solidFill>
              </a:rPr>
              <a:t>Beywl</a:t>
            </a:r>
            <a:r>
              <a:rPr lang="de-DE" sz="1600" b="1" dirty="0">
                <a:solidFill>
                  <a:srgbClr val="003063"/>
                </a:solidFill>
              </a:rPr>
              <a:t> (2018): </a:t>
            </a:r>
            <a:r>
              <a:rPr lang="de-DE" sz="1600" dirty="0">
                <a:solidFill>
                  <a:srgbClr val="003063"/>
                </a:solidFill>
              </a:rPr>
              <a:t>evaluiert - erweitertes Planungsbuch für Evaluationen im Bildungsbereich, 2., überarbeitete Auflage, Bern: </a:t>
            </a:r>
            <a:r>
              <a:rPr lang="de-DE" sz="1600" dirty="0" err="1">
                <a:solidFill>
                  <a:srgbClr val="003063"/>
                </a:solidFill>
              </a:rPr>
              <a:t>hep</a:t>
            </a:r>
            <a:r>
              <a:rPr lang="de-DE" sz="1600" dirty="0">
                <a:solidFill>
                  <a:srgbClr val="003063"/>
                </a:solidFill>
              </a:rPr>
              <a:t> Verlag.</a:t>
            </a:r>
          </a:p>
          <a:p>
            <a:pPr marL="742950" lvl="1" indent="-285750">
              <a:buClr>
                <a:srgbClr val="E10019"/>
              </a:buClr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003063"/>
                </a:solidFill>
              </a:rPr>
              <a:t>Praxisnahe Anleitung zu Evaluation in der Schule</a:t>
            </a:r>
          </a:p>
          <a:p>
            <a:pPr>
              <a:buClr>
                <a:srgbClr val="E10019"/>
              </a:buClr>
            </a:pPr>
            <a:endParaRPr lang="de-DE" sz="1600" dirty="0">
              <a:solidFill>
                <a:srgbClr val="003063"/>
              </a:solidFill>
            </a:endParaRPr>
          </a:p>
          <a:p>
            <a:pPr marL="285750" indent="-285750">
              <a:buClr>
                <a:srgbClr val="E10019"/>
              </a:buClr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3063"/>
                </a:solidFill>
              </a:rPr>
              <a:t>Burger &amp; Miceli (Hrsg.)(2016): </a:t>
            </a:r>
            <a:r>
              <a:rPr lang="de-DE" sz="1600" dirty="0">
                <a:solidFill>
                  <a:srgbClr val="003063"/>
                </a:solidFill>
              </a:rPr>
              <a:t>Empirische Forschung im Kontext Schule. Wiesbaden: Springer VS.</a:t>
            </a:r>
          </a:p>
          <a:p>
            <a:pPr marL="742950" lvl="1" indent="-285750">
              <a:buClr>
                <a:srgbClr val="E10019"/>
              </a:buClr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003063"/>
                </a:solidFill>
              </a:rPr>
              <a:t>Inspiration aus der Wissenschaft zur Anwendung der Methoden</a:t>
            </a:r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717DB1D3-50D5-4431-BB44-CD5E47F6F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3139" y="4667572"/>
            <a:ext cx="1747637" cy="218473"/>
          </a:xfrm>
        </p:spPr>
        <p:txBody>
          <a:bodyPr/>
          <a:lstStyle/>
          <a:p>
            <a:r>
              <a:rPr lang="de-DE" dirty="0">
                <a:solidFill>
                  <a:srgbClr val="003063"/>
                </a:solidFill>
              </a:rPr>
              <a:t> Überblick Evaluationsmethoden</a:t>
            </a:r>
          </a:p>
        </p:txBody>
      </p:sp>
    </p:spTree>
    <p:extLst>
      <p:ext uri="{BB962C8B-B14F-4D97-AF65-F5344CB8AC3E}">
        <p14:creationId xmlns:p14="http://schemas.microsoft.com/office/powerpoint/2010/main" val="1353688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79134"/>
            <a:ext cx="8529485" cy="360099"/>
          </a:xfrm>
        </p:spPr>
        <p:txBody>
          <a:bodyPr/>
          <a:lstStyle/>
          <a:p>
            <a:r>
              <a:rPr lang="de-DE" dirty="0"/>
              <a:t>Literatur Methoden</a:t>
            </a:r>
          </a:p>
        </p:txBody>
      </p:sp>
      <p:pic>
        <p:nvPicPr>
          <p:cNvPr id="64" name="Grafik 63">
            <a:hlinkClick r:id="rId2" action="ppaction://hlinksldjump"/>
            <a:extLst>
              <a:ext uri="{FF2B5EF4-FFF2-40B4-BE49-F238E27FC236}">
                <a16:creationId xmlns:a16="http://schemas.microsoft.com/office/drawing/2014/main" id="{FD875F06-A132-4DBE-B406-F648125F716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E1001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6968" y="1513094"/>
            <a:ext cx="324000" cy="324000"/>
          </a:xfrm>
          <a:prstGeom prst="rect">
            <a:avLst/>
          </a:prstGeom>
        </p:spPr>
      </p:pic>
      <p:pic>
        <p:nvPicPr>
          <p:cNvPr id="70" name="Grafik 69">
            <a:hlinkClick r:id="rId5" action="ppaction://hlinksldjump"/>
            <a:extLst>
              <a:ext uri="{FF2B5EF4-FFF2-40B4-BE49-F238E27FC236}">
                <a16:creationId xmlns:a16="http://schemas.microsoft.com/office/drawing/2014/main" id="{951B163F-5E84-40D1-87CB-B7E80B0B17B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E1001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412" y="2428155"/>
            <a:ext cx="324000" cy="324000"/>
          </a:xfrm>
          <a:prstGeom prst="rect">
            <a:avLst/>
          </a:prstGeom>
        </p:spPr>
      </p:pic>
      <p:pic>
        <p:nvPicPr>
          <p:cNvPr id="74" name="Grafik 73">
            <a:hlinkClick r:id="rId8" action="ppaction://hlinksldjump"/>
            <a:extLst>
              <a:ext uri="{FF2B5EF4-FFF2-40B4-BE49-F238E27FC236}">
                <a16:creationId xmlns:a16="http://schemas.microsoft.com/office/drawing/2014/main" id="{D33B4E5D-DD0C-4225-B2D2-6DE37A7684C7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E1001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804" y="3348099"/>
            <a:ext cx="324000" cy="324000"/>
          </a:xfrm>
          <a:prstGeom prst="rect">
            <a:avLst/>
          </a:prstGeom>
        </p:spPr>
      </p:pic>
      <p:pic>
        <p:nvPicPr>
          <p:cNvPr id="76" name="Grafik 75">
            <a:hlinkClick r:id="rId11" action="ppaction://hlinksldjump"/>
            <a:extLst>
              <a:ext uri="{FF2B5EF4-FFF2-40B4-BE49-F238E27FC236}">
                <a16:creationId xmlns:a16="http://schemas.microsoft.com/office/drawing/2014/main" id="{4B4DBF5C-C6AC-4517-B524-AF64D5344712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E1001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804" y="3806022"/>
            <a:ext cx="324000" cy="324000"/>
          </a:xfrm>
          <a:prstGeom prst="rect">
            <a:avLst/>
          </a:prstGeom>
        </p:spPr>
      </p:pic>
      <p:pic>
        <p:nvPicPr>
          <p:cNvPr id="82" name="Grafik 81">
            <a:hlinkClick r:id="rId14" action="ppaction://hlinksldjump"/>
            <a:extLst>
              <a:ext uri="{FF2B5EF4-FFF2-40B4-BE49-F238E27FC236}">
                <a16:creationId xmlns:a16="http://schemas.microsoft.com/office/drawing/2014/main" id="{3B4F4D4E-4C37-43CC-B26D-1AC03BAF550C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prstClr val="black"/>
              <a:srgbClr val="E1001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6968" y="1055956"/>
            <a:ext cx="324000" cy="324000"/>
          </a:xfrm>
          <a:prstGeom prst="rect">
            <a:avLst/>
          </a:prstGeom>
        </p:spPr>
      </p:pic>
      <p:pic>
        <p:nvPicPr>
          <p:cNvPr id="84" name="Grafik 83">
            <a:hlinkClick r:id="rId17" action="ppaction://hlinksldjump"/>
            <a:extLst>
              <a:ext uri="{FF2B5EF4-FFF2-40B4-BE49-F238E27FC236}">
                <a16:creationId xmlns:a16="http://schemas.microsoft.com/office/drawing/2014/main" id="{D6CC9778-862A-488C-81BD-462BF7F1DDDA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prstClr val="black"/>
              <a:srgbClr val="E1001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908" y="2890176"/>
            <a:ext cx="324000" cy="324000"/>
          </a:xfrm>
          <a:prstGeom prst="rect">
            <a:avLst/>
          </a:prstGeom>
        </p:spPr>
      </p:pic>
      <p:pic>
        <p:nvPicPr>
          <p:cNvPr id="97" name="Grafik 96">
            <a:hlinkClick r:id="rId20" action="ppaction://hlinksldjump"/>
            <a:extLst>
              <a:ext uri="{FF2B5EF4-FFF2-40B4-BE49-F238E27FC236}">
                <a16:creationId xmlns:a16="http://schemas.microsoft.com/office/drawing/2014/main" id="{24F4A8AA-9A33-4834-B1A3-2A368C888870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412" y="1970232"/>
            <a:ext cx="324000" cy="324000"/>
          </a:xfrm>
          <a:prstGeom prst="rect">
            <a:avLst/>
          </a:prstGeom>
          <a:noFill/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BFB13C1-5772-44EF-875F-3EA3BEF6EA45}"/>
              </a:ext>
            </a:extLst>
          </p:cNvPr>
          <p:cNvSpPr txBox="1"/>
          <p:nvPr/>
        </p:nvSpPr>
        <p:spPr>
          <a:xfrm>
            <a:off x="1069212" y="1048679"/>
            <a:ext cx="22505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600" dirty="0">
                <a:solidFill>
                  <a:srgbClr val="003063"/>
                </a:solidFill>
                <a:hlinkClick r:id="rId14" action="ppaction://hlinksldjump"/>
              </a:rPr>
              <a:t>Das Leitfadeninterview</a:t>
            </a:r>
            <a:endParaRPr lang="de-DE" sz="1600" dirty="0">
              <a:solidFill>
                <a:srgbClr val="003063"/>
              </a:solidFill>
            </a:endParaRP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4717A8C0-C8BF-4284-B2C1-57644A44340A}"/>
              </a:ext>
            </a:extLst>
          </p:cNvPr>
          <p:cNvSpPr txBox="1"/>
          <p:nvPr/>
        </p:nvSpPr>
        <p:spPr>
          <a:xfrm>
            <a:off x="1069210" y="1505817"/>
            <a:ext cx="2354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600" dirty="0">
                <a:solidFill>
                  <a:srgbClr val="003063"/>
                </a:solidFill>
                <a:hlinkClick r:id="rId2" action="ppaction://hlinksldjump"/>
              </a:rPr>
              <a:t>Die Gruppendiskussion</a:t>
            </a:r>
            <a:endParaRPr lang="de-DE" sz="1600" dirty="0">
              <a:solidFill>
                <a:srgbClr val="003063"/>
              </a:solidFill>
            </a:endParaRP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86DC298B-AAFA-4645-90C7-544B5A0C536E}"/>
              </a:ext>
            </a:extLst>
          </p:cNvPr>
          <p:cNvSpPr txBox="1"/>
          <p:nvPr/>
        </p:nvSpPr>
        <p:spPr>
          <a:xfrm>
            <a:off x="1069211" y="1962955"/>
            <a:ext cx="1619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600" dirty="0">
                <a:solidFill>
                  <a:srgbClr val="003063"/>
                </a:solidFill>
                <a:hlinkClick r:id="rId20" action="ppaction://hlinksldjump"/>
              </a:rPr>
              <a:t>Beobachtungen</a:t>
            </a:r>
            <a:endParaRPr lang="de-DE" sz="1600" dirty="0">
              <a:solidFill>
                <a:srgbClr val="003063"/>
              </a:solidFill>
            </a:endParaRP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2AB10108-9E4C-48D3-B30F-795D53B8691C}"/>
              </a:ext>
            </a:extLst>
          </p:cNvPr>
          <p:cNvSpPr txBox="1"/>
          <p:nvPr/>
        </p:nvSpPr>
        <p:spPr>
          <a:xfrm>
            <a:off x="1069211" y="2420878"/>
            <a:ext cx="2036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600" dirty="0">
                <a:solidFill>
                  <a:srgbClr val="003063"/>
                </a:solidFill>
                <a:hlinkClick r:id="rId5" action="ppaction://hlinksldjump"/>
              </a:rPr>
              <a:t>Dokumentenanalyse</a:t>
            </a:r>
            <a:endParaRPr lang="de-DE" sz="1600" dirty="0">
              <a:solidFill>
                <a:srgbClr val="003063"/>
              </a:solidFill>
            </a:endParaRP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8821E342-58E7-4C77-B730-87C69779097D}"/>
              </a:ext>
            </a:extLst>
          </p:cNvPr>
          <p:cNvSpPr txBox="1"/>
          <p:nvPr/>
        </p:nvSpPr>
        <p:spPr>
          <a:xfrm>
            <a:off x="1069211" y="2887144"/>
            <a:ext cx="2133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600" dirty="0">
                <a:solidFill>
                  <a:srgbClr val="003063"/>
                </a:solidFill>
                <a:hlinkClick r:id="rId17" action="ppaction://hlinksldjump"/>
              </a:rPr>
              <a:t>Foto- &amp; Videoanalyse</a:t>
            </a:r>
            <a:endParaRPr lang="de-DE" sz="1600" dirty="0">
              <a:solidFill>
                <a:srgbClr val="003063"/>
              </a:solidFill>
            </a:endParaRP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ED29CB7E-FE51-4C64-92B6-6347854A529E}"/>
              </a:ext>
            </a:extLst>
          </p:cNvPr>
          <p:cNvSpPr txBox="1"/>
          <p:nvPr/>
        </p:nvSpPr>
        <p:spPr>
          <a:xfrm>
            <a:off x="1069211" y="3340822"/>
            <a:ext cx="2036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600" dirty="0">
                <a:solidFill>
                  <a:srgbClr val="003063"/>
                </a:solidFill>
                <a:hlinkClick r:id="rId8" action="ppaction://hlinksldjump"/>
              </a:rPr>
              <a:t>Die Ratingkonferenz</a:t>
            </a:r>
            <a:endParaRPr lang="de-DE" sz="1600" dirty="0">
              <a:solidFill>
                <a:srgbClr val="003063"/>
              </a:solidFill>
            </a:endParaRP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7EEB4BC1-F9F3-4F06-A62C-33B3994ABE4C}"/>
              </a:ext>
            </a:extLst>
          </p:cNvPr>
          <p:cNvSpPr txBox="1"/>
          <p:nvPr/>
        </p:nvSpPr>
        <p:spPr>
          <a:xfrm>
            <a:off x="1069211" y="3798745"/>
            <a:ext cx="1899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600" dirty="0">
                <a:solidFill>
                  <a:srgbClr val="003063"/>
                </a:solidFill>
                <a:hlinkClick r:id="rId11" action="ppaction://hlinksldjump"/>
              </a:rPr>
              <a:t>Weitere Methoden</a:t>
            </a:r>
            <a:endParaRPr lang="de-DE" sz="1600" dirty="0">
              <a:solidFill>
                <a:srgbClr val="003063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F63C96-403B-4ADD-AE8D-064B9D8834A2}"/>
              </a:ext>
            </a:extLst>
          </p:cNvPr>
          <p:cNvSpPr txBox="1"/>
          <p:nvPr/>
        </p:nvSpPr>
        <p:spPr>
          <a:xfrm>
            <a:off x="3506835" y="1467345"/>
            <a:ext cx="51036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050" i="1" dirty="0">
                <a:solidFill>
                  <a:srgbClr val="003063"/>
                </a:solidFill>
              </a:rPr>
              <a:t>Vogl</a:t>
            </a:r>
            <a:r>
              <a:rPr lang="de-DE" sz="1050" dirty="0">
                <a:solidFill>
                  <a:srgbClr val="003063"/>
                </a:solidFill>
              </a:rPr>
              <a:t> (2014): Gruppendiskussion. In: </a:t>
            </a:r>
            <a:r>
              <a:rPr lang="de-DE" sz="1050" i="1" dirty="0">
                <a:solidFill>
                  <a:srgbClr val="003063"/>
                </a:solidFill>
              </a:rPr>
              <a:t>Baur</a:t>
            </a:r>
            <a:r>
              <a:rPr lang="de-DE" sz="1050" dirty="0">
                <a:solidFill>
                  <a:srgbClr val="003063"/>
                </a:solidFill>
              </a:rPr>
              <a:t> &amp; </a:t>
            </a:r>
            <a:r>
              <a:rPr lang="de-DE" sz="1050" i="1" dirty="0">
                <a:solidFill>
                  <a:srgbClr val="003063"/>
                </a:solidFill>
              </a:rPr>
              <a:t>Blasius</a:t>
            </a:r>
            <a:r>
              <a:rPr lang="de-DE" sz="1050" dirty="0">
                <a:solidFill>
                  <a:srgbClr val="003063"/>
                </a:solidFill>
              </a:rPr>
              <a:t> (Hrsg.): Handbuch Methoden empirischer Sozialforschung. Wiesbaden: Springer VS.</a:t>
            </a:r>
            <a:endParaRPr lang="de-DE" sz="1050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8098F79-F3A2-4DFE-B67B-6D995C4B25F7}"/>
              </a:ext>
            </a:extLst>
          </p:cNvPr>
          <p:cNvSpPr txBox="1"/>
          <p:nvPr/>
        </p:nvSpPr>
        <p:spPr>
          <a:xfrm>
            <a:off x="3506835" y="1014717"/>
            <a:ext cx="51036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050" i="1" dirty="0">
                <a:solidFill>
                  <a:srgbClr val="003063"/>
                </a:solidFill>
              </a:rPr>
              <a:t>Reinders </a:t>
            </a:r>
            <a:r>
              <a:rPr lang="de-DE" sz="1050" dirty="0">
                <a:solidFill>
                  <a:srgbClr val="003063"/>
                </a:solidFill>
              </a:rPr>
              <a:t>(2015): Interview. In: </a:t>
            </a:r>
            <a:r>
              <a:rPr lang="de-DE" sz="1050" i="1" dirty="0" err="1">
                <a:solidFill>
                  <a:srgbClr val="003063"/>
                </a:solidFill>
              </a:rPr>
              <a:t>Ders</a:t>
            </a:r>
            <a:r>
              <a:rPr lang="de-DE" sz="1050" i="1" dirty="0">
                <a:solidFill>
                  <a:srgbClr val="003063"/>
                </a:solidFill>
              </a:rPr>
              <a:t>., </a:t>
            </a:r>
            <a:r>
              <a:rPr lang="de-DE" sz="1050" i="1" dirty="0" err="1">
                <a:solidFill>
                  <a:srgbClr val="003063"/>
                </a:solidFill>
              </a:rPr>
              <a:t>Ditton</a:t>
            </a:r>
            <a:r>
              <a:rPr lang="de-DE" sz="1050" i="1" dirty="0">
                <a:solidFill>
                  <a:srgbClr val="003063"/>
                </a:solidFill>
              </a:rPr>
              <a:t>, </a:t>
            </a:r>
            <a:r>
              <a:rPr lang="de-DE" sz="1050" i="1" dirty="0" err="1">
                <a:solidFill>
                  <a:srgbClr val="003063"/>
                </a:solidFill>
              </a:rPr>
              <a:t>Gräsel</a:t>
            </a:r>
            <a:r>
              <a:rPr lang="de-DE" sz="1050" dirty="0">
                <a:solidFill>
                  <a:srgbClr val="003063"/>
                </a:solidFill>
              </a:rPr>
              <a:t> &amp; </a:t>
            </a:r>
            <a:r>
              <a:rPr lang="de-DE" sz="1050" i="1" dirty="0" err="1">
                <a:solidFill>
                  <a:srgbClr val="003063"/>
                </a:solidFill>
              </a:rPr>
              <a:t>Gniewosz</a:t>
            </a:r>
            <a:r>
              <a:rPr lang="de-DE" sz="1050" dirty="0">
                <a:solidFill>
                  <a:srgbClr val="003063"/>
                </a:solidFill>
              </a:rPr>
              <a:t> (Hrsg.): Empirische Bildungsforschung. Wiesbaden: Springer VS.</a:t>
            </a:r>
            <a:endParaRPr lang="de-DE" sz="105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C0B1D39-D3AC-4A04-930B-DE99BE244089}"/>
              </a:ext>
            </a:extLst>
          </p:cNvPr>
          <p:cNvSpPr txBox="1"/>
          <p:nvPr/>
        </p:nvSpPr>
        <p:spPr>
          <a:xfrm>
            <a:off x="3506835" y="1924483"/>
            <a:ext cx="51036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050" i="1" dirty="0">
                <a:solidFill>
                  <a:srgbClr val="003063"/>
                </a:solidFill>
              </a:rPr>
              <a:t>Breidenstein</a:t>
            </a:r>
            <a:r>
              <a:rPr lang="de-DE" sz="1050" dirty="0">
                <a:solidFill>
                  <a:srgbClr val="003063"/>
                </a:solidFill>
              </a:rPr>
              <a:t> (2012): Ethnografisches Beobachten. In: </a:t>
            </a:r>
            <a:r>
              <a:rPr lang="de-DE" sz="1050" i="1" dirty="0">
                <a:solidFill>
                  <a:srgbClr val="003063"/>
                </a:solidFill>
              </a:rPr>
              <a:t>de Boer</a:t>
            </a:r>
            <a:r>
              <a:rPr lang="de-DE" sz="1050" dirty="0">
                <a:solidFill>
                  <a:srgbClr val="003063"/>
                </a:solidFill>
              </a:rPr>
              <a:t> &amp; </a:t>
            </a:r>
            <a:r>
              <a:rPr lang="de-DE" sz="1050" i="1" dirty="0">
                <a:solidFill>
                  <a:srgbClr val="003063"/>
                </a:solidFill>
              </a:rPr>
              <a:t>Reh</a:t>
            </a:r>
            <a:r>
              <a:rPr lang="de-DE" sz="1050" dirty="0">
                <a:solidFill>
                  <a:srgbClr val="003063"/>
                </a:solidFill>
              </a:rPr>
              <a:t> (Hrsg.): Beobachtung in der Schule. Wiesbaden: Springer VS.</a:t>
            </a:r>
            <a:endParaRPr lang="de-DE" sz="1050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AF20BA82-B921-4B00-BB6E-79FA673BCD75}"/>
              </a:ext>
            </a:extLst>
          </p:cNvPr>
          <p:cNvSpPr txBox="1"/>
          <p:nvPr/>
        </p:nvSpPr>
        <p:spPr>
          <a:xfrm>
            <a:off x="3506835" y="3348099"/>
            <a:ext cx="51036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050" i="1" dirty="0">
                <a:solidFill>
                  <a:srgbClr val="003063"/>
                </a:solidFill>
              </a:rPr>
              <a:t>Keller, Heinemann &amp; Kruse</a:t>
            </a:r>
            <a:r>
              <a:rPr lang="de-DE" sz="1050" dirty="0">
                <a:solidFill>
                  <a:srgbClr val="003063"/>
                </a:solidFill>
              </a:rPr>
              <a:t> (2012): Die Ratingkonferenz. In: </a:t>
            </a:r>
            <a:r>
              <a:rPr lang="de-DE" sz="1050" i="1" dirty="0">
                <a:solidFill>
                  <a:srgbClr val="003063"/>
                </a:solidFill>
              </a:rPr>
              <a:t>Zeitschrift für Evaluation, Jg. 11, S. 287-298.</a:t>
            </a:r>
            <a:endParaRPr lang="de-DE" sz="105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52086320-9468-49A3-9175-935D1AB738BB}"/>
              </a:ext>
            </a:extLst>
          </p:cNvPr>
          <p:cNvSpPr txBox="1"/>
          <p:nvPr/>
        </p:nvSpPr>
        <p:spPr>
          <a:xfrm>
            <a:off x="3506835" y="3806022"/>
            <a:ext cx="519122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050" i="1" dirty="0">
                <a:solidFill>
                  <a:srgbClr val="003063"/>
                </a:solidFill>
              </a:rPr>
              <a:t>Ammann &amp; </a:t>
            </a:r>
            <a:r>
              <a:rPr lang="de-DE" sz="1050" i="1" dirty="0" err="1">
                <a:solidFill>
                  <a:srgbClr val="003063"/>
                </a:solidFill>
              </a:rPr>
              <a:t>Mauersberg</a:t>
            </a:r>
            <a:r>
              <a:rPr lang="de-DE" sz="1050" dirty="0">
                <a:solidFill>
                  <a:srgbClr val="003063"/>
                </a:solidFill>
              </a:rPr>
              <a:t> (2019): Kreative Methoden der Evaluation. In: </a:t>
            </a:r>
            <a:r>
              <a:rPr lang="de-DE" sz="1050" i="1" dirty="0">
                <a:solidFill>
                  <a:srgbClr val="003063"/>
                </a:solidFill>
              </a:rPr>
              <a:t>Buhren, Klein &amp; Müller (Hrsg.): Handbuch Evaluation in Schule und Unterricht. </a:t>
            </a:r>
            <a:r>
              <a:rPr lang="de-DE" sz="1050" dirty="0">
                <a:solidFill>
                  <a:srgbClr val="003063"/>
                </a:solidFill>
              </a:rPr>
              <a:t>Weinheim/Basel: Beltz Juventa.</a:t>
            </a:r>
            <a:endParaRPr lang="de-DE" sz="105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EF92DFB-F86D-47D9-BBEC-397CF7BD8F82}"/>
              </a:ext>
            </a:extLst>
          </p:cNvPr>
          <p:cNvSpPr txBox="1"/>
          <p:nvPr/>
        </p:nvSpPr>
        <p:spPr>
          <a:xfrm>
            <a:off x="3506832" y="2803520"/>
            <a:ext cx="52362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050" i="1" dirty="0">
                <a:solidFill>
                  <a:srgbClr val="003063"/>
                </a:solidFill>
              </a:rPr>
              <a:t>Ehrenspeck &amp; Schäffer </a:t>
            </a:r>
            <a:r>
              <a:rPr lang="de-DE" sz="1050" dirty="0">
                <a:solidFill>
                  <a:srgbClr val="003063"/>
                </a:solidFill>
              </a:rPr>
              <a:t>(2003): Filme und Fotos als Dokumente erziehungswissenschaftlicher Forschung. In: </a:t>
            </a:r>
            <a:r>
              <a:rPr lang="de-DE" sz="1050" i="1" dirty="0">
                <a:solidFill>
                  <a:srgbClr val="003063"/>
                </a:solidFill>
              </a:rPr>
              <a:t>Dies. </a:t>
            </a:r>
            <a:r>
              <a:rPr lang="de-DE" sz="1050" dirty="0">
                <a:solidFill>
                  <a:srgbClr val="003063"/>
                </a:solidFill>
              </a:rPr>
              <a:t>(Hrsg.): Film- und Fotoanalyse in der Erziehungswissenschaft. Wiesbaden: Springer VS.</a:t>
            </a:r>
            <a:endParaRPr lang="de-DE" sz="105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E52DD0F-1BCF-43B2-93CD-8E7EA1DC7C97}"/>
              </a:ext>
            </a:extLst>
          </p:cNvPr>
          <p:cNvSpPr txBox="1"/>
          <p:nvPr/>
        </p:nvSpPr>
        <p:spPr>
          <a:xfrm>
            <a:off x="3506832" y="2378099"/>
            <a:ext cx="51036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050" i="1" dirty="0">
                <a:solidFill>
                  <a:srgbClr val="003063"/>
                </a:solidFill>
              </a:rPr>
              <a:t>Hoffmann </a:t>
            </a:r>
            <a:r>
              <a:rPr lang="de-DE" sz="1050" dirty="0">
                <a:solidFill>
                  <a:srgbClr val="003063"/>
                </a:solidFill>
              </a:rPr>
              <a:t>(2018): Dokumentenanalyse in der Bildungs- und Sozialforschung: Überblick und Einführung. Weinheim/Basel: Beltz Juventa.</a:t>
            </a:r>
            <a:endParaRPr lang="de-DE" sz="1050" dirty="0"/>
          </a:p>
        </p:txBody>
      </p:sp>
      <p:sp>
        <p:nvSpPr>
          <p:cNvPr id="26" name="Fußzeilenplatzhalter 2">
            <a:extLst>
              <a:ext uri="{FF2B5EF4-FFF2-40B4-BE49-F238E27FC236}">
                <a16:creationId xmlns:a16="http://schemas.microsoft.com/office/drawing/2014/main" id="{22A968CC-1887-4717-99E2-6BFD9B5E8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3139" y="4667572"/>
            <a:ext cx="1747637" cy="218473"/>
          </a:xfrm>
        </p:spPr>
        <p:txBody>
          <a:bodyPr/>
          <a:lstStyle/>
          <a:p>
            <a:r>
              <a:rPr lang="de-DE" dirty="0">
                <a:solidFill>
                  <a:srgbClr val="003063"/>
                </a:solidFill>
              </a:rPr>
              <a:t> Überblick Evaluationsmethoden</a:t>
            </a:r>
          </a:p>
        </p:txBody>
      </p:sp>
    </p:spTree>
    <p:extLst>
      <p:ext uri="{BB962C8B-B14F-4D97-AF65-F5344CB8AC3E}">
        <p14:creationId xmlns:p14="http://schemas.microsoft.com/office/powerpoint/2010/main" val="1992689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778322"/>
          </a:xfrm>
        </p:spPr>
      </p:pic>
      <p:sp>
        <p:nvSpPr>
          <p:cNvPr id="9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4716205" y="4516438"/>
            <a:ext cx="4172055" cy="123111"/>
          </a:xfrm>
        </p:spPr>
        <p:txBody>
          <a:bodyPr/>
          <a:lstStyle/>
          <a:p>
            <a:r>
              <a:rPr lang="de-DE" dirty="0"/>
              <a:t>www.colourbox.de / </a:t>
            </a:r>
            <a:r>
              <a:rPr lang="de-DE" dirty="0" err="1"/>
              <a:t>Prathan</a:t>
            </a:r>
            <a:r>
              <a:rPr lang="de-DE" dirty="0"/>
              <a:t> </a:t>
            </a:r>
            <a:r>
              <a:rPr lang="de-DE" dirty="0" err="1"/>
              <a:t>Chorruangsak</a:t>
            </a:r>
            <a:endParaRPr lang="de-DE" dirty="0"/>
          </a:p>
        </p:txBody>
      </p:sp>
      <p:sp>
        <p:nvSpPr>
          <p:cNvPr id="8" name="Textplatzhalter 4"/>
          <p:cNvSpPr txBox="1">
            <a:spLocks/>
          </p:cNvSpPr>
          <p:nvPr/>
        </p:nvSpPr>
        <p:spPr bwMode="gray">
          <a:xfrm>
            <a:off x="2856907" y="1274170"/>
            <a:ext cx="5808516" cy="1415772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b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69875" indent="-269875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800" cap="none" dirty="0"/>
              <a:t>Haben Sie Nachfragen oder wünschen Sie Beratung und Unterstützung?</a:t>
            </a:r>
          </a:p>
          <a:p>
            <a:pPr algn="ctr"/>
            <a:endParaRPr lang="de-DE" sz="1400" b="1" cap="none" dirty="0"/>
          </a:p>
          <a:p>
            <a:pPr algn="ctr"/>
            <a:r>
              <a:rPr lang="de-DE" sz="1400" b="1" cap="none" dirty="0"/>
              <a:t>Institut für </a:t>
            </a:r>
            <a:r>
              <a:rPr lang="de-DE" sz="1400" b="1" cap="none" dirty="0" err="1"/>
              <a:t>Bildungsmonitoring</a:t>
            </a:r>
            <a:r>
              <a:rPr lang="de-DE" sz="1400" b="1" cap="none" dirty="0"/>
              <a:t> und Qualitätsentwicklung (</a:t>
            </a:r>
            <a:r>
              <a:rPr lang="de-DE" sz="1400" b="1" cap="none" dirty="0" err="1"/>
              <a:t>IfBQ</a:t>
            </a:r>
            <a:r>
              <a:rPr lang="de-DE" sz="1400" b="1" cap="none" dirty="0"/>
              <a:t>)</a:t>
            </a:r>
            <a:endParaRPr lang="de-DE" sz="900" cap="none" dirty="0"/>
          </a:p>
          <a:p>
            <a:pPr algn="ctr"/>
            <a:r>
              <a:rPr lang="de-DE" sz="1400" cap="none" dirty="0">
                <a:hlinkClick r:id="rId4"/>
              </a:rPr>
              <a:t>selbstevaluation@ifbq.hamburg.de</a:t>
            </a:r>
            <a:r>
              <a:rPr lang="de-DE" sz="1400" cap="none" dirty="0"/>
              <a:t> | </a:t>
            </a:r>
            <a:r>
              <a:rPr lang="de-DE" sz="1400" dirty="0"/>
              <a:t>(040) 42 88 51 – 362</a:t>
            </a:r>
          </a:p>
          <a:p>
            <a:pPr algn="ctr"/>
            <a:endParaRPr lang="de-DE" sz="1400" cap="non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20896CC-D463-4985-BA97-CF5F2CE63F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6275" y="4807541"/>
            <a:ext cx="714691" cy="248535"/>
          </a:xfrm>
          <a:prstGeom prst="rect">
            <a:avLst/>
          </a:prstGeom>
        </p:spPr>
      </p:pic>
      <p:sp>
        <p:nvSpPr>
          <p:cNvPr id="13" name="Fußzeilenplatzhalter 2">
            <a:extLst>
              <a:ext uri="{FF2B5EF4-FFF2-40B4-BE49-F238E27FC236}">
                <a16:creationId xmlns:a16="http://schemas.microsoft.com/office/drawing/2014/main" id="{39607AF6-1AE6-455F-94E5-091F10F39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3139" y="4667572"/>
            <a:ext cx="1747637" cy="218473"/>
          </a:xfrm>
        </p:spPr>
        <p:txBody>
          <a:bodyPr/>
          <a:lstStyle/>
          <a:p>
            <a:r>
              <a:rPr lang="de-DE" dirty="0">
                <a:solidFill>
                  <a:srgbClr val="003063"/>
                </a:solidFill>
              </a:rPr>
              <a:t> Überblick Evaluationsmethoden</a:t>
            </a:r>
          </a:p>
        </p:txBody>
      </p:sp>
    </p:spTree>
    <p:extLst>
      <p:ext uri="{BB962C8B-B14F-4D97-AF65-F5344CB8AC3E}">
        <p14:creationId xmlns:p14="http://schemas.microsoft.com/office/powerpoint/2010/main" val="444570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/>
          <a:p>
            <a:r>
              <a:rPr lang="de-DE" dirty="0"/>
              <a:t>Überblick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 bwMode="gray">
          <a:xfrm>
            <a:off x="1981086" y="959666"/>
            <a:ext cx="360000" cy="360000"/>
          </a:xfrm>
        </p:spPr>
        <p:txBody>
          <a:bodyPr/>
          <a:lstStyle/>
          <a:p>
            <a:r>
              <a:rPr lang="de-DE" dirty="0"/>
              <a:t>01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 bwMode="gray">
          <a:xfrm>
            <a:off x="1981086" y="1420517"/>
            <a:ext cx="360000" cy="360000"/>
          </a:xfrm>
        </p:spPr>
        <p:txBody>
          <a:bodyPr/>
          <a:lstStyle/>
          <a:p>
            <a:r>
              <a:rPr lang="de-DE" dirty="0"/>
              <a:t>02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9"/>
          </p:nvPr>
        </p:nvSpPr>
        <p:spPr bwMode="gray">
          <a:xfrm>
            <a:off x="1981086" y="1881368"/>
            <a:ext cx="360000" cy="360000"/>
          </a:xfrm>
        </p:spPr>
        <p:txBody>
          <a:bodyPr/>
          <a:lstStyle/>
          <a:p>
            <a:r>
              <a:rPr lang="de-DE" dirty="0"/>
              <a:t>03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23"/>
          </p:nvPr>
        </p:nvSpPr>
        <p:spPr bwMode="gray">
          <a:xfrm>
            <a:off x="2449138" y="1016556"/>
            <a:ext cx="3816529" cy="246221"/>
          </a:xfrm>
        </p:spPr>
        <p:txBody>
          <a:bodyPr/>
          <a:lstStyle/>
          <a:p>
            <a:r>
              <a:rPr lang="de-DE" dirty="0"/>
              <a:t>Evaluations vs. Feedbackmethoden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4"/>
          </p:nvPr>
        </p:nvSpPr>
        <p:spPr bwMode="gray">
          <a:xfrm>
            <a:off x="2446290" y="1932289"/>
            <a:ext cx="2738313" cy="246221"/>
          </a:xfrm>
        </p:spPr>
        <p:txBody>
          <a:bodyPr/>
          <a:lstStyle/>
          <a:p>
            <a:r>
              <a:rPr lang="de-DE" dirty="0"/>
              <a:t>Evaluationsmethoden</a:t>
            </a:r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1979612" y="1881368"/>
            <a:ext cx="360000" cy="360000"/>
          </a:xfrm>
        </p:spPr>
        <p:txBody>
          <a:bodyPr/>
          <a:lstStyle/>
          <a:p>
            <a:r>
              <a:rPr lang="de-DE" dirty="0"/>
              <a:t>03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9"/>
          </p:nvPr>
        </p:nvSpPr>
        <p:spPr>
          <a:xfrm>
            <a:off x="1983712" y="2336328"/>
            <a:ext cx="360000" cy="360000"/>
          </a:xfrm>
        </p:spPr>
        <p:txBody>
          <a:bodyPr/>
          <a:lstStyle/>
          <a:p>
            <a:r>
              <a:rPr lang="de-DE" dirty="0"/>
              <a:t>04</a:t>
            </a:r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25"/>
          </p:nvPr>
        </p:nvSpPr>
        <p:spPr bwMode="gray">
          <a:xfrm>
            <a:off x="2449138" y="2841880"/>
            <a:ext cx="2523757" cy="246221"/>
          </a:xfrm>
        </p:spPr>
        <p:txBody>
          <a:bodyPr/>
          <a:lstStyle/>
          <a:p>
            <a:r>
              <a:rPr lang="de-DE" dirty="0"/>
              <a:t>Literaturhinweise</a:t>
            </a:r>
          </a:p>
        </p:txBody>
      </p:sp>
      <p:sp>
        <p:nvSpPr>
          <p:cNvPr id="17" name="Textplatzhalter 24">
            <a:extLst>
              <a:ext uri="{FF2B5EF4-FFF2-40B4-BE49-F238E27FC236}">
                <a16:creationId xmlns:a16="http://schemas.microsoft.com/office/drawing/2014/main" id="{6709B785-1589-4838-B556-615CD64CE1C9}"/>
              </a:ext>
            </a:extLst>
          </p:cNvPr>
          <p:cNvSpPr txBox="1">
            <a:spLocks/>
          </p:cNvSpPr>
          <p:nvPr/>
        </p:nvSpPr>
        <p:spPr bwMode="gray">
          <a:xfrm>
            <a:off x="1983712" y="2797179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vert="horz" wrap="none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b="1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69875" indent="-269875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05</a:t>
            </a:r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C1152B65-9740-43E4-8AA2-C0A49FA6A0FA}"/>
              </a:ext>
            </a:extLst>
          </p:cNvPr>
          <p:cNvSpPr txBox="1">
            <a:spLocks/>
          </p:cNvSpPr>
          <p:nvPr/>
        </p:nvSpPr>
        <p:spPr bwMode="gray">
          <a:xfrm>
            <a:off x="2446291" y="3303137"/>
            <a:ext cx="1085186" cy="24622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b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69875" indent="-269875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Kontakt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F9BFFBD-C9FC-45D0-BDAF-E568DE07930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46290" y="1475307"/>
            <a:ext cx="4080634" cy="246221"/>
          </a:xfrm>
        </p:spPr>
        <p:txBody>
          <a:bodyPr/>
          <a:lstStyle/>
          <a:p>
            <a:r>
              <a:rPr lang="de-DE" dirty="0"/>
              <a:t>Auswahlkriterien &amp; Entscheidungshilfen</a:t>
            </a:r>
          </a:p>
        </p:txBody>
      </p:sp>
      <p:sp>
        <p:nvSpPr>
          <p:cNvPr id="51" name="Textplatzhalter 24">
            <a:extLst>
              <a:ext uri="{FF2B5EF4-FFF2-40B4-BE49-F238E27FC236}">
                <a16:creationId xmlns:a16="http://schemas.microsoft.com/office/drawing/2014/main" id="{04F378A9-2F06-4CCE-8EA8-32664E3A17A2}"/>
              </a:ext>
            </a:extLst>
          </p:cNvPr>
          <p:cNvSpPr txBox="1">
            <a:spLocks/>
          </p:cNvSpPr>
          <p:nvPr/>
        </p:nvSpPr>
        <p:spPr bwMode="gray">
          <a:xfrm>
            <a:off x="1983712" y="3246248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vert="horz" wrap="none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b="1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69875" indent="-269875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06</a:t>
            </a:r>
          </a:p>
        </p:txBody>
      </p:sp>
      <p:sp>
        <p:nvSpPr>
          <p:cNvPr id="52" name="Textplatzhalter 9">
            <a:extLst>
              <a:ext uri="{FF2B5EF4-FFF2-40B4-BE49-F238E27FC236}">
                <a16:creationId xmlns:a16="http://schemas.microsoft.com/office/drawing/2014/main" id="{6F5D6108-2A2B-469C-8C15-CBEC75E0FD66}"/>
              </a:ext>
            </a:extLst>
          </p:cNvPr>
          <p:cNvSpPr txBox="1">
            <a:spLocks/>
          </p:cNvSpPr>
          <p:nvPr/>
        </p:nvSpPr>
        <p:spPr bwMode="gray">
          <a:xfrm>
            <a:off x="2449138" y="2394701"/>
            <a:ext cx="2987713" cy="24622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b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69875" indent="-269875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538163" indent="-268288" algn="l" defTabSz="914400" rtl="0" eaLnBrk="1" latinLnBrk="0" hangingPunct="1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808038" indent="-269875" algn="l" defTabSz="914400" rtl="0" eaLnBrk="1" latinLnBrk="0" hangingPunct="1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Überblick &amp; Kombinierbarkeit</a:t>
            </a:r>
          </a:p>
        </p:txBody>
      </p:sp>
    </p:spTree>
    <p:extLst>
      <p:ext uri="{BB962C8B-B14F-4D97-AF65-F5344CB8AC3E}">
        <p14:creationId xmlns:p14="http://schemas.microsoft.com/office/powerpoint/2010/main" val="197487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6F8D6A-32C8-4024-BFFE-5D2E4ED60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6" y="279137"/>
            <a:ext cx="8529485" cy="360099"/>
          </a:xfrm>
        </p:spPr>
        <p:txBody>
          <a:bodyPr/>
          <a:lstStyle/>
          <a:p>
            <a:r>
              <a:rPr lang="de-DE" dirty="0"/>
              <a:t>Evaluations- vs. Feedbackmethoden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103139" y="4667572"/>
            <a:ext cx="1747637" cy="218473"/>
          </a:xfrm>
        </p:spPr>
        <p:txBody>
          <a:bodyPr/>
          <a:lstStyle/>
          <a:p>
            <a:r>
              <a:rPr lang="de-DE" dirty="0">
                <a:solidFill>
                  <a:srgbClr val="003063"/>
                </a:solidFill>
              </a:rPr>
              <a:t> Überblick Evaluationsmethoden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58326BCF-4F6A-46F6-8502-28DC3766D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908012"/>
              </p:ext>
            </p:extLst>
          </p:nvPr>
        </p:nvGraphicFramePr>
        <p:xfrm>
          <a:off x="358774" y="898332"/>
          <a:ext cx="8426451" cy="3229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21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6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8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804"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rgbClr val="00306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003063"/>
                          </a:solidFill>
                        </a:rPr>
                        <a:t>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003063"/>
                          </a:solidFill>
                        </a:rPr>
                        <a:t>Feedback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4850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003063"/>
                          </a:solidFill>
                        </a:rPr>
                        <a:t>Ausgangs-</a:t>
                      </a:r>
                    </a:p>
                    <a:p>
                      <a:r>
                        <a:rPr lang="de-DE" sz="1400" dirty="0">
                          <a:solidFill>
                            <a:srgbClr val="003063"/>
                          </a:solidFill>
                        </a:rPr>
                        <a:t>Punkt,</a:t>
                      </a:r>
                    </a:p>
                    <a:p>
                      <a:r>
                        <a:rPr lang="de-DE" sz="1400" dirty="0">
                          <a:solidFill>
                            <a:srgbClr val="003063"/>
                          </a:solidFill>
                        </a:rPr>
                        <a:t>Zweck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aseline="0" dirty="0">
                          <a:solidFill>
                            <a:srgbClr val="003063"/>
                          </a:solidFill>
                        </a:rPr>
                        <a:t>Systematische, datengestützte Beschreibung und Bewertung eines Gegenstands (Maßnahme, Projekt), zu folgendem Zweck:</a:t>
                      </a: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400" dirty="0">
                          <a:solidFill>
                            <a:srgbClr val="003063"/>
                          </a:solidFill>
                        </a:rPr>
                        <a:t>Erkenntnisgewinn,</a:t>
                      </a: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400" dirty="0">
                          <a:solidFill>
                            <a:srgbClr val="003063"/>
                          </a:solidFill>
                        </a:rPr>
                        <a:t>Weiterentwicklung,</a:t>
                      </a: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400" dirty="0">
                          <a:solidFill>
                            <a:srgbClr val="003063"/>
                          </a:solidFill>
                        </a:rPr>
                        <a:t>Entscheidungsfindung,</a:t>
                      </a: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400" dirty="0">
                          <a:solidFill>
                            <a:srgbClr val="003063"/>
                          </a:solidFill>
                        </a:rPr>
                        <a:t>ggf. Rechenschaftslegung.</a:t>
                      </a:r>
                      <a:endParaRPr lang="de-DE" sz="1400" baseline="0" dirty="0">
                        <a:solidFill>
                          <a:srgbClr val="00306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003063"/>
                          </a:solidFill>
                        </a:rPr>
                        <a:t>Kommunikation von Mensch zu Mensch (vertraulich);</a:t>
                      </a:r>
                    </a:p>
                    <a:p>
                      <a:r>
                        <a:rPr lang="de-DE" sz="1400" dirty="0">
                          <a:solidFill>
                            <a:srgbClr val="003063"/>
                          </a:solidFill>
                        </a:rPr>
                        <a:t>Keine Bewertung!</a:t>
                      </a:r>
                    </a:p>
                    <a:p>
                      <a:r>
                        <a:rPr lang="de-DE" sz="1400" dirty="0">
                          <a:solidFill>
                            <a:srgbClr val="003063"/>
                          </a:solidFill>
                        </a:rPr>
                        <a:t>professionelles</a:t>
                      </a:r>
                      <a:r>
                        <a:rPr lang="de-DE" sz="1400" baseline="0" dirty="0">
                          <a:solidFill>
                            <a:srgbClr val="003063"/>
                          </a:solidFill>
                        </a:rPr>
                        <a:t> Lernen des Feedbackempfängers durch Information und Reflexion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0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3063"/>
                          </a:solidFill>
                        </a:rPr>
                        <a:t>Methoden</a:t>
                      </a:r>
                    </a:p>
                    <a:p>
                      <a:endParaRPr lang="de-DE" sz="1400" dirty="0">
                        <a:solidFill>
                          <a:srgbClr val="00306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3063"/>
                          </a:solidFill>
                        </a:rPr>
                        <a:t>Verwendung mehrerer, sich ergänzender Methoden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3063"/>
                          </a:solidFill>
                        </a:rPr>
                        <a:t>zeitaufwendiger &amp; anspruchsvoller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3063"/>
                          </a:solidFill>
                        </a:rPr>
                        <a:t>umfangreiche Dokumentation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3063"/>
                          </a:solidFill>
                        </a:rPr>
                        <a:t>meist Verwendung einer Methode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de-DE" sz="1400" dirty="0">
                        <a:solidFill>
                          <a:srgbClr val="003063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3063"/>
                          </a:solidFill>
                        </a:rPr>
                        <a:t>schneller &amp; einfacher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3063"/>
                          </a:solidFill>
                        </a:rPr>
                        <a:t>Nutzung von Ergebnisausschnitten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008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6F8D6A-32C8-4024-BFFE-5D2E4ED60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6" y="279137"/>
            <a:ext cx="8529485" cy="360099"/>
          </a:xfrm>
        </p:spPr>
        <p:txBody>
          <a:bodyPr/>
          <a:lstStyle/>
          <a:p>
            <a:r>
              <a:rPr lang="de-DE" dirty="0"/>
              <a:t>Auswahlkriterien &amp; Entscheidungshilfen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AE9377F-4025-4DE3-AEF8-FAAF77901D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776" y="848932"/>
            <a:ext cx="6829495" cy="3724096"/>
          </a:xfrm>
        </p:spPr>
        <p:txBody>
          <a:bodyPr/>
          <a:lstStyle/>
          <a:p>
            <a:r>
              <a:rPr lang="de-DE" dirty="0"/>
              <a:t>Die Wahl der geeigneten Methode(n) hängt ab von:</a:t>
            </a:r>
            <a:br>
              <a:rPr lang="de-DE" dirty="0"/>
            </a:br>
            <a:r>
              <a:rPr lang="de-DE" sz="800" dirty="0"/>
              <a:t>   </a:t>
            </a:r>
          </a:p>
          <a:p>
            <a:pPr marL="180000" indent="-180000">
              <a:spcBef>
                <a:spcPts val="0"/>
              </a:spcBef>
              <a:spcAft>
                <a:spcPts val="600"/>
              </a:spcAft>
              <a:buClr>
                <a:srgbClr val="E10019"/>
              </a:buClr>
              <a:buFont typeface="Arial" panose="020B0604020202020204" pitchFamily="34" charset="0"/>
              <a:buChar char="•"/>
            </a:pPr>
            <a:r>
              <a:rPr lang="de-DE" sz="1400" dirty="0"/>
              <a:t>Thema</a:t>
            </a:r>
            <a:r>
              <a:rPr lang="de-DE" sz="1400" b="0" dirty="0"/>
              <a:t>: unterschiedliche Themen brauchen unterschiedliche Daten (siehe Beispiele)</a:t>
            </a:r>
          </a:p>
          <a:p>
            <a:pPr marL="180000" indent="-180000">
              <a:spcBef>
                <a:spcPts val="0"/>
              </a:spcBef>
              <a:spcAft>
                <a:spcPts val="600"/>
              </a:spcAft>
              <a:buClr>
                <a:srgbClr val="E10019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3063"/>
                </a:solidFill>
              </a:rPr>
              <a:t>Form der Evaluation</a:t>
            </a:r>
            <a:r>
              <a:rPr lang="de-DE" sz="1400" b="0" dirty="0">
                <a:solidFill>
                  <a:srgbClr val="003063"/>
                </a:solidFill>
              </a:rPr>
              <a:t>: je nachdem ob </a:t>
            </a:r>
            <a:r>
              <a:rPr lang="de-DE" sz="1400" b="0" u="sng" dirty="0">
                <a:solidFill>
                  <a:srgbClr val="003063"/>
                </a:solidFill>
              </a:rPr>
              <a:t>formativ</a:t>
            </a:r>
            <a:r>
              <a:rPr lang="de-DE" sz="1400" b="0" dirty="0">
                <a:solidFill>
                  <a:srgbClr val="003063"/>
                </a:solidFill>
              </a:rPr>
              <a:t> (begleitend) oder </a:t>
            </a:r>
            <a:r>
              <a:rPr lang="de-DE" sz="1400" b="0" u="sng" dirty="0">
                <a:solidFill>
                  <a:srgbClr val="003063"/>
                </a:solidFill>
              </a:rPr>
              <a:t>summativ</a:t>
            </a:r>
            <a:r>
              <a:rPr lang="de-DE" sz="1400" b="0" dirty="0">
                <a:solidFill>
                  <a:srgbClr val="003063"/>
                </a:solidFill>
              </a:rPr>
              <a:t> (abschließend) evaluiert wird</a:t>
            </a:r>
            <a:endParaRPr lang="de-DE" sz="1400" b="0" dirty="0"/>
          </a:p>
          <a:p>
            <a:pPr marL="180000" indent="-180000">
              <a:spcBef>
                <a:spcPts val="0"/>
              </a:spcBef>
              <a:spcAft>
                <a:spcPts val="600"/>
              </a:spcAft>
              <a:buClr>
                <a:srgbClr val="E10019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3063"/>
                </a:solidFill>
              </a:rPr>
              <a:t>Vorwissen zum Thema</a:t>
            </a:r>
            <a:r>
              <a:rPr lang="de-DE" sz="1400" b="0" dirty="0">
                <a:solidFill>
                  <a:srgbClr val="003063"/>
                </a:solidFill>
              </a:rPr>
              <a:t>: wenig Vorwissen vorhanden = </a:t>
            </a:r>
            <a:r>
              <a:rPr lang="de-DE" sz="1400" b="0" u="sng" dirty="0">
                <a:solidFill>
                  <a:srgbClr val="003063"/>
                </a:solidFill>
              </a:rPr>
              <a:t>offene</a:t>
            </a:r>
            <a:r>
              <a:rPr lang="de-DE" sz="1400" b="0" dirty="0">
                <a:solidFill>
                  <a:srgbClr val="003063"/>
                </a:solidFill>
              </a:rPr>
              <a:t> Herangehensweise; viel Vorwissen vorhanden = </a:t>
            </a:r>
            <a:r>
              <a:rPr lang="de-DE" sz="1400" b="0" u="sng" dirty="0">
                <a:solidFill>
                  <a:srgbClr val="003063"/>
                </a:solidFill>
              </a:rPr>
              <a:t>standardisierte</a:t>
            </a:r>
            <a:r>
              <a:rPr lang="de-DE" sz="1400" b="0" dirty="0">
                <a:solidFill>
                  <a:srgbClr val="003063"/>
                </a:solidFill>
              </a:rPr>
              <a:t> Herangehensweise</a:t>
            </a:r>
          </a:p>
          <a:p>
            <a:pPr marL="180000" indent="-180000">
              <a:spcBef>
                <a:spcPts val="0"/>
              </a:spcBef>
              <a:spcAft>
                <a:spcPts val="600"/>
              </a:spcAft>
              <a:buClr>
                <a:srgbClr val="E10019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3063"/>
                </a:solidFill>
              </a:rPr>
              <a:t>Methodenkenntnis</a:t>
            </a:r>
            <a:r>
              <a:rPr lang="de-DE" sz="1400" b="0" dirty="0">
                <a:solidFill>
                  <a:srgbClr val="003063"/>
                </a:solidFill>
              </a:rPr>
              <a:t>: je nach Kenntnisstand </a:t>
            </a:r>
            <a:r>
              <a:rPr lang="de-DE" sz="1400" b="0" u="sng" dirty="0">
                <a:solidFill>
                  <a:srgbClr val="003063"/>
                </a:solidFill>
              </a:rPr>
              <a:t>einfache</a:t>
            </a:r>
            <a:r>
              <a:rPr lang="de-DE" sz="1400" b="0" dirty="0">
                <a:solidFill>
                  <a:srgbClr val="003063"/>
                </a:solidFill>
              </a:rPr>
              <a:t> bis </a:t>
            </a:r>
            <a:r>
              <a:rPr lang="de-DE" sz="1400" b="0" u="sng" dirty="0">
                <a:solidFill>
                  <a:srgbClr val="003063"/>
                </a:solidFill>
              </a:rPr>
              <a:t>anspruchsvolle</a:t>
            </a:r>
            <a:r>
              <a:rPr lang="de-DE" sz="1400" b="0" dirty="0">
                <a:solidFill>
                  <a:srgbClr val="003063"/>
                </a:solidFill>
              </a:rPr>
              <a:t> </a:t>
            </a:r>
            <a:br>
              <a:rPr lang="de-DE" sz="1400" b="0" dirty="0">
                <a:solidFill>
                  <a:srgbClr val="003063"/>
                </a:solidFill>
              </a:rPr>
            </a:br>
            <a:r>
              <a:rPr lang="de-DE" sz="1400" b="0" dirty="0">
                <a:solidFill>
                  <a:srgbClr val="003063"/>
                </a:solidFill>
              </a:rPr>
              <a:t>Methoden nutzen</a:t>
            </a:r>
          </a:p>
          <a:p>
            <a:pPr marL="180000" indent="-180000">
              <a:spcBef>
                <a:spcPts val="0"/>
              </a:spcBef>
              <a:spcAft>
                <a:spcPts val="600"/>
              </a:spcAft>
              <a:buClr>
                <a:srgbClr val="E10019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3063"/>
                </a:solidFill>
              </a:rPr>
              <a:t>Ressourcen</a:t>
            </a:r>
            <a:r>
              <a:rPr lang="de-DE" sz="1400" b="0" dirty="0">
                <a:solidFill>
                  <a:srgbClr val="003063"/>
                </a:solidFill>
              </a:rPr>
              <a:t>: je nach zeitlichen Ressourcen </a:t>
            </a:r>
            <a:r>
              <a:rPr lang="de-DE" sz="1400" b="0" u="sng" dirty="0">
                <a:solidFill>
                  <a:srgbClr val="003063"/>
                </a:solidFill>
              </a:rPr>
              <a:t>schnell</a:t>
            </a:r>
            <a:r>
              <a:rPr lang="de-DE" sz="1400" b="0" dirty="0">
                <a:solidFill>
                  <a:srgbClr val="003063"/>
                </a:solidFill>
              </a:rPr>
              <a:t> durchführbare bis </a:t>
            </a:r>
            <a:br>
              <a:rPr lang="de-DE" sz="1400" b="0" dirty="0">
                <a:solidFill>
                  <a:srgbClr val="003063"/>
                </a:solidFill>
              </a:rPr>
            </a:br>
            <a:r>
              <a:rPr lang="de-DE" sz="1400" b="0" u="sng" dirty="0">
                <a:solidFill>
                  <a:srgbClr val="003063"/>
                </a:solidFill>
              </a:rPr>
              <a:t>aufwändige</a:t>
            </a:r>
            <a:r>
              <a:rPr lang="de-DE" sz="1400" b="0" dirty="0">
                <a:solidFill>
                  <a:srgbClr val="003063"/>
                </a:solidFill>
              </a:rPr>
              <a:t> Methoden nutzen</a:t>
            </a:r>
          </a:p>
          <a:p>
            <a:pPr marL="180000" indent="-180000">
              <a:spcBef>
                <a:spcPts val="0"/>
              </a:spcBef>
              <a:spcAft>
                <a:spcPts val="600"/>
              </a:spcAft>
              <a:buClr>
                <a:srgbClr val="E10019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3063"/>
                </a:solidFill>
              </a:rPr>
              <a:t>Etablierung der Methode</a:t>
            </a:r>
            <a:r>
              <a:rPr lang="de-DE" sz="1400" b="0" dirty="0">
                <a:solidFill>
                  <a:srgbClr val="003063"/>
                </a:solidFill>
              </a:rPr>
              <a:t>: je nach Ziel </a:t>
            </a:r>
            <a:r>
              <a:rPr lang="de-DE" sz="1400" b="0" u="sng" dirty="0">
                <a:solidFill>
                  <a:srgbClr val="003063"/>
                </a:solidFill>
              </a:rPr>
              <a:t>bekannte &amp; etablierte </a:t>
            </a:r>
            <a:r>
              <a:rPr lang="de-DE" sz="1400" b="0" dirty="0">
                <a:solidFill>
                  <a:srgbClr val="003063"/>
                </a:solidFill>
              </a:rPr>
              <a:t>oder aber </a:t>
            </a:r>
            <a:r>
              <a:rPr lang="de-DE" sz="1400" b="0" u="sng" dirty="0">
                <a:solidFill>
                  <a:srgbClr val="003063"/>
                </a:solidFill>
              </a:rPr>
              <a:t>unbekannte &amp; experimentelle</a:t>
            </a:r>
            <a:r>
              <a:rPr lang="de-DE" sz="1400" b="0" dirty="0">
                <a:solidFill>
                  <a:srgbClr val="003063"/>
                </a:solidFill>
              </a:rPr>
              <a:t> Methoden nutzen (z.B. aufgrund von Rechenschaft oder Konflikt)</a:t>
            </a:r>
          </a:p>
          <a:p>
            <a:pPr marL="180000" indent="-180000">
              <a:spcBef>
                <a:spcPts val="0"/>
              </a:spcBef>
              <a:spcAft>
                <a:spcPts val="600"/>
              </a:spcAft>
              <a:buClr>
                <a:srgbClr val="E10019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3063"/>
                </a:solidFill>
              </a:rPr>
              <a:t>Kombinierbarkeit</a:t>
            </a:r>
            <a:r>
              <a:rPr lang="de-DE" sz="1400" b="0" dirty="0">
                <a:solidFill>
                  <a:srgbClr val="003063"/>
                </a:solidFill>
              </a:rPr>
              <a:t>: Methoden sollten aufeinander aufbauen können und unterschiedliche Informationen liefern</a:t>
            </a:r>
            <a:endParaRPr lang="de-DE" sz="1400" b="0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3C9E7EC5-697D-42A9-8CD7-67ECB7A48FFE}"/>
              </a:ext>
            </a:extLst>
          </p:cNvPr>
          <p:cNvGrpSpPr/>
          <p:nvPr/>
        </p:nvGrpSpPr>
        <p:grpSpPr>
          <a:xfrm>
            <a:off x="7274967" y="2152602"/>
            <a:ext cx="1305928" cy="193455"/>
            <a:chOff x="944386" y="2040663"/>
            <a:chExt cx="1305928" cy="193455"/>
          </a:xfrm>
        </p:grpSpPr>
        <p:sp>
          <p:nvSpPr>
            <p:cNvPr id="16" name="Rechteck: abgerundete Ecken 15">
              <a:extLst>
                <a:ext uri="{FF2B5EF4-FFF2-40B4-BE49-F238E27FC236}">
                  <a16:creationId xmlns:a16="http://schemas.microsoft.com/office/drawing/2014/main" id="{1A3D4995-5FD5-48BD-906A-DB80D3568303}"/>
                </a:ext>
              </a:extLst>
            </p:cNvPr>
            <p:cNvSpPr/>
            <p:nvPr/>
          </p:nvSpPr>
          <p:spPr>
            <a:xfrm>
              <a:off x="1190626" y="2080275"/>
              <a:ext cx="831848" cy="118125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003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CB48F317-1E49-47FE-AB63-697B94E99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44386" y="2044556"/>
              <a:ext cx="189562" cy="189562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2AF47AA9-1B80-44D6-AFE5-E599E0BCF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060752" y="2040663"/>
              <a:ext cx="189562" cy="18956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C65AF70D-653A-48F6-A923-5E38093D3EB4}"/>
              </a:ext>
            </a:extLst>
          </p:cNvPr>
          <p:cNvGrpSpPr/>
          <p:nvPr/>
        </p:nvGrpSpPr>
        <p:grpSpPr>
          <a:xfrm>
            <a:off x="7277784" y="1666525"/>
            <a:ext cx="1321840" cy="187878"/>
            <a:chOff x="944770" y="2385005"/>
            <a:chExt cx="1321840" cy="187878"/>
          </a:xfrm>
        </p:grpSpPr>
        <p:sp>
          <p:nvSpPr>
            <p:cNvPr id="24" name="Rechteck: abgerundete Ecken 23">
              <a:extLst>
                <a:ext uri="{FF2B5EF4-FFF2-40B4-BE49-F238E27FC236}">
                  <a16:creationId xmlns:a16="http://schemas.microsoft.com/office/drawing/2014/main" id="{1ACE4253-8C3B-487D-8333-9519E62D7B6F}"/>
                </a:ext>
              </a:extLst>
            </p:cNvPr>
            <p:cNvSpPr/>
            <p:nvPr/>
          </p:nvSpPr>
          <p:spPr>
            <a:xfrm>
              <a:off x="1190626" y="2429236"/>
              <a:ext cx="831848" cy="118125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003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4598BBC0-5638-4C65-B83B-CF33FB677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44770" y="2385005"/>
              <a:ext cx="186745" cy="186745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F6A885C2-4DE4-4070-BC6F-BA84FC473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079864" y="2386137"/>
              <a:ext cx="186746" cy="186746"/>
            </a:xfrm>
            <a:prstGeom prst="rect">
              <a:avLst/>
            </a:prstGeom>
          </p:spPr>
        </p:pic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589A9701-26A7-46CB-94BB-EE05C367E146}"/>
              </a:ext>
            </a:extLst>
          </p:cNvPr>
          <p:cNvGrpSpPr/>
          <p:nvPr/>
        </p:nvGrpSpPr>
        <p:grpSpPr>
          <a:xfrm>
            <a:off x="7269581" y="3168987"/>
            <a:ext cx="1330043" cy="201769"/>
            <a:chOff x="927057" y="3117900"/>
            <a:chExt cx="1330043" cy="201769"/>
          </a:xfrm>
        </p:grpSpPr>
        <p:sp>
          <p:nvSpPr>
            <p:cNvPr id="32" name="Rechteck: abgerundete Ecken 31">
              <a:extLst>
                <a:ext uri="{FF2B5EF4-FFF2-40B4-BE49-F238E27FC236}">
                  <a16:creationId xmlns:a16="http://schemas.microsoft.com/office/drawing/2014/main" id="{4D93471F-4572-4503-BCD4-7AC821B1628E}"/>
                </a:ext>
              </a:extLst>
            </p:cNvPr>
            <p:cNvSpPr/>
            <p:nvPr/>
          </p:nvSpPr>
          <p:spPr>
            <a:xfrm>
              <a:off x="1176447" y="3153121"/>
              <a:ext cx="831848" cy="118125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003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549917B8-FD62-4A6F-85CA-7A785213E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27057" y="3117900"/>
              <a:ext cx="196950" cy="19695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93E260B2-F60F-41FC-8229-8D6F94478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V="1">
              <a:off x="2060150" y="3122719"/>
              <a:ext cx="196950" cy="196950"/>
            </a:xfrm>
            <a:prstGeom prst="rect">
              <a:avLst/>
            </a:prstGeom>
          </p:spPr>
        </p:pic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897CC5B0-F1B9-417C-9AC8-208EC92A12BA}"/>
              </a:ext>
            </a:extLst>
          </p:cNvPr>
          <p:cNvGrpSpPr/>
          <p:nvPr/>
        </p:nvGrpSpPr>
        <p:grpSpPr>
          <a:xfrm>
            <a:off x="7274967" y="3693426"/>
            <a:ext cx="1324657" cy="204026"/>
            <a:chOff x="960518" y="3475843"/>
            <a:chExt cx="1324657" cy="204026"/>
          </a:xfrm>
        </p:grpSpPr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091F8F68-3C65-4001-9AA6-C23FF9B9B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60518" y="3477471"/>
              <a:ext cx="186745" cy="186745"/>
            </a:xfrm>
            <a:prstGeom prst="rect">
              <a:avLst/>
            </a:prstGeom>
          </p:spPr>
        </p:pic>
        <p:sp>
          <p:nvSpPr>
            <p:cNvPr id="40" name="Rechteck: abgerundete Ecken 39">
              <a:extLst>
                <a:ext uri="{FF2B5EF4-FFF2-40B4-BE49-F238E27FC236}">
                  <a16:creationId xmlns:a16="http://schemas.microsoft.com/office/drawing/2014/main" id="{02D94AAD-FEE2-4A4C-83FD-5BD7800E4143}"/>
                </a:ext>
              </a:extLst>
            </p:cNvPr>
            <p:cNvSpPr/>
            <p:nvPr/>
          </p:nvSpPr>
          <p:spPr>
            <a:xfrm>
              <a:off x="1200984" y="3511780"/>
              <a:ext cx="831848" cy="118125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003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0000" indent="-270000" algn="ctr">
                <a:spcBef>
                  <a:spcPts val="400"/>
                </a:spcBef>
                <a:buClr>
                  <a:schemeClr val="bg1"/>
                </a:buClr>
                <a:buSzPct val="150000"/>
                <a:buFont typeface="Arial" pitchFamily="34" charset="0"/>
                <a:buChar char="•"/>
              </a:pPr>
              <a:endParaRPr lang="de-DE" dirty="0" err="1"/>
            </a:p>
          </p:txBody>
        </p:sp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EAC13761-0F87-4FC6-972C-F8F45877F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081149" y="3475843"/>
              <a:ext cx="204026" cy="204026"/>
            </a:xfrm>
            <a:prstGeom prst="rect">
              <a:avLst/>
            </a:prstGeom>
          </p:spPr>
        </p:pic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8F9DAF03-B867-42CB-A911-9980C9DA57BC}"/>
              </a:ext>
            </a:extLst>
          </p:cNvPr>
          <p:cNvGrpSpPr/>
          <p:nvPr/>
        </p:nvGrpSpPr>
        <p:grpSpPr>
          <a:xfrm>
            <a:off x="7290585" y="2662443"/>
            <a:ext cx="1302646" cy="186745"/>
            <a:chOff x="3818188" y="2116378"/>
            <a:chExt cx="1302646" cy="186745"/>
          </a:xfrm>
        </p:grpSpPr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49728687-41A2-4AD9-BF0B-904D27FE7D78}"/>
                </a:ext>
              </a:extLst>
            </p:cNvPr>
            <p:cNvGrpSpPr/>
            <p:nvPr/>
          </p:nvGrpSpPr>
          <p:grpSpPr>
            <a:xfrm>
              <a:off x="3818188" y="2116378"/>
              <a:ext cx="1064669" cy="186745"/>
              <a:chOff x="969893" y="2764131"/>
              <a:chExt cx="1064669" cy="186745"/>
            </a:xfrm>
          </p:grpSpPr>
          <p:pic>
            <p:nvPicPr>
              <p:cNvPr id="46" name="Grafik 45">
                <a:extLst>
                  <a:ext uri="{FF2B5EF4-FFF2-40B4-BE49-F238E27FC236}">
                    <a16:creationId xmlns:a16="http://schemas.microsoft.com/office/drawing/2014/main" id="{6350DA79-1046-4AB1-9E82-81AF38750C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69893" y="2764131"/>
                <a:ext cx="186745" cy="186745"/>
              </a:xfrm>
              <a:prstGeom prst="rect">
                <a:avLst/>
              </a:prstGeom>
            </p:spPr>
          </p:pic>
          <p:sp>
            <p:nvSpPr>
              <p:cNvPr id="49" name="Rechteck: abgerundete Ecken 48">
                <a:extLst>
                  <a:ext uri="{FF2B5EF4-FFF2-40B4-BE49-F238E27FC236}">
                    <a16:creationId xmlns:a16="http://schemas.microsoft.com/office/drawing/2014/main" id="{F4E41FAB-1B80-4310-A104-0CA7C266B6BC}"/>
                  </a:ext>
                </a:extLst>
              </p:cNvPr>
              <p:cNvSpPr/>
              <p:nvPr/>
            </p:nvSpPr>
            <p:spPr>
              <a:xfrm>
                <a:off x="1202714" y="2798442"/>
                <a:ext cx="831848" cy="118125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solidFill>
                  <a:srgbClr val="00306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70000" indent="-270000" algn="ctr">
                  <a:spcBef>
                    <a:spcPts val="400"/>
                  </a:spcBef>
                  <a:buClr>
                    <a:schemeClr val="bg1"/>
                  </a:buClr>
                  <a:buSzPct val="150000"/>
                  <a:buFont typeface="Arial" pitchFamily="34" charset="0"/>
                  <a:buChar char="•"/>
                </a:pPr>
                <a:endParaRPr lang="de-DE" dirty="0" err="1"/>
              </a:p>
            </p:txBody>
          </p:sp>
        </p:grpSp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B7BE074A-271B-4FE4-813A-E063EAF2A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934089" y="2116378"/>
              <a:ext cx="186745" cy="186745"/>
            </a:xfrm>
            <a:prstGeom prst="rect">
              <a:avLst/>
            </a:prstGeom>
          </p:spPr>
        </p:pic>
      </p:grpSp>
      <p:sp>
        <p:nvSpPr>
          <p:cNvPr id="51" name="Textfeld 50">
            <a:extLst>
              <a:ext uri="{FF2B5EF4-FFF2-40B4-BE49-F238E27FC236}">
                <a16:creationId xmlns:a16="http://schemas.microsoft.com/office/drawing/2014/main" id="{940E5CAB-B3B9-4B1F-995C-8191BBAA9FA7}"/>
              </a:ext>
            </a:extLst>
          </p:cNvPr>
          <p:cNvSpPr txBox="1"/>
          <p:nvPr/>
        </p:nvSpPr>
        <p:spPr>
          <a:xfrm>
            <a:off x="7539288" y="1956586"/>
            <a:ext cx="7956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000" dirty="0">
                <a:solidFill>
                  <a:srgbClr val="003063"/>
                </a:solidFill>
              </a:rPr>
              <a:t>Offenheit</a:t>
            </a:r>
            <a:endParaRPr lang="de-DE" sz="1000" dirty="0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7ECC3549-D90C-40F4-8DC1-3E4CE0A0C4D0}"/>
              </a:ext>
            </a:extLst>
          </p:cNvPr>
          <p:cNvSpPr txBox="1"/>
          <p:nvPr/>
        </p:nvSpPr>
        <p:spPr>
          <a:xfrm>
            <a:off x="7539288" y="1487782"/>
            <a:ext cx="7956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000" dirty="0">
                <a:solidFill>
                  <a:srgbClr val="003063"/>
                </a:solidFill>
              </a:rPr>
              <a:t>Form</a:t>
            </a:r>
            <a:endParaRPr lang="de-DE" sz="1000" dirty="0"/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26F8E88D-2700-4ECC-A712-9006F86C12E2}"/>
              </a:ext>
            </a:extLst>
          </p:cNvPr>
          <p:cNvSpPr txBox="1"/>
          <p:nvPr/>
        </p:nvSpPr>
        <p:spPr>
          <a:xfrm>
            <a:off x="7449087" y="2450132"/>
            <a:ext cx="9544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000" dirty="0">
                <a:solidFill>
                  <a:srgbClr val="003063"/>
                </a:solidFill>
              </a:rPr>
              <a:t>Schwierigkeit</a:t>
            </a:r>
            <a:endParaRPr lang="de-DE" sz="1000" dirty="0"/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60307E8D-AA88-468B-A10F-BB5FE77099DE}"/>
              </a:ext>
            </a:extLst>
          </p:cNvPr>
          <p:cNvSpPr txBox="1"/>
          <p:nvPr/>
        </p:nvSpPr>
        <p:spPr>
          <a:xfrm>
            <a:off x="7447650" y="2957694"/>
            <a:ext cx="9885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000" dirty="0">
                <a:solidFill>
                  <a:srgbClr val="003063"/>
                </a:solidFill>
              </a:rPr>
              <a:t>Zeitl. Aufwand</a:t>
            </a:r>
            <a:endParaRPr lang="de-DE" sz="1000" dirty="0"/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AFE5B8E8-4003-48C3-AE68-729A092E8A34}"/>
              </a:ext>
            </a:extLst>
          </p:cNvPr>
          <p:cNvSpPr txBox="1"/>
          <p:nvPr/>
        </p:nvSpPr>
        <p:spPr>
          <a:xfrm>
            <a:off x="7507227" y="3492124"/>
            <a:ext cx="8482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000" dirty="0">
                <a:solidFill>
                  <a:srgbClr val="003063"/>
                </a:solidFill>
              </a:rPr>
              <a:t>Etablierung</a:t>
            </a:r>
            <a:endParaRPr lang="de-DE" sz="1000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C0C17C6A-9E65-4F1C-8B1A-7B6B656CDA62}"/>
              </a:ext>
            </a:extLst>
          </p:cNvPr>
          <p:cNvGrpSpPr/>
          <p:nvPr/>
        </p:nvGrpSpPr>
        <p:grpSpPr>
          <a:xfrm>
            <a:off x="7266175" y="4087738"/>
            <a:ext cx="1405157" cy="246355"/>
            <a:chOff x="7266175" y="4053671"/>
            <a:chExt cx="1405157" cy="246355"/>
          </a:xfrm>
        </p:grpSpPr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021B39C2-81A8-46B7-98D6-699367E0E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7266175" y="4053671"/>
              <a:ext cx="243506" cy="243506"/>
            </a:xfrm>
            <a:prstGeom prst="rect">
              <a:avLst/>
            </a:prstGeom>
          </p:spPr>
        </p:pic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59F5FF77-7DC8-49C7-9AA4-CE03EF71E05C}"/>
                </a:ext>
              </a:extLst>
            </p:cNvPr>
            <p:cNvSpPr txBox="1"/>
            <p:nvPr/>
          </p:nvSpPr>
          <p:spPr>
            <a:xfrm>
              <a:off x="7525774" y="4053805"/>
              <a:ext cx="11455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chemeClr val="accent1"/>
                </a:buClr>
                <a:buSzPct val="150000"/>
              </a:pPr>
              <a:r>
                <a:rPr lang="de-DE" sz="1000" dirty="0">
                  <a:solidFill>
                    <a:srgbClr val="003063"/>
                  </a:solidFill>
                  <a:hlinkClick r:id="rId14" action="ppaction://hlinksldjump"/>
                </a:rPr>
                <a:t>Kombinierbarkeit</a:t>
              </a:r>
              <a:endParaRPr lang="de-DE" sz="1000" dirty="0"/>
            </a:p>
          </p:txBody>
        </p:sp>
      </p:grpSp>
      <p:sp>
        <p:nvSpPr>
          <p:cNvPr id="35" name="Fußzeilenplatzhalter 2">
            <a:extLst>
              <a:ext uri="{FF2B5EF4-FFF2-40B4-BE49-F238E27FC236}">
                <a16:creationId xmlns:a16="http://schemas.microsoft.com/office/drawing/2014/main" id="{88D66749-640F-4B5A-BA69-4C94D05D0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3139" y="4667572"/>
            <a:ext cx="1747637" cy="218473"/>
          </a:xfrm>
        </p:spPr>
        <p:txBody>
          <a:bodyPr/>
          <a:lstStyle/>
          <a:p>
            <a:r>
              <a:rPr lang="de-DE" dirty="0">
                <a:solidFill>
                  <a:srgbClr val="003063"/>
                </a:solidFill>
              </a:rPr>
              <a:t> Überblick Evaluationsmethoden</a:t>
            </a:r>
          </a:p>
        </p:txBody>
      </p:sp>
    </p:spTree>
    <p:extLst>
      <p:ext uri="{BB962C8B-B14F-4D97-AF65-F5344CB8AC3E}">
        <p14:creationId xmlns:p14="http://schemas.microsoft.com/office/powerpoint/2010/main" val="2336376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79134"/>
            <a:ext cx="8529485" cy="360099"/>
          </a:xfrm>
        </p:spPr>
        <p:txBody>
          <a:bodyPr/>
          <a:lstStyle/>
          <a:p>
            <a:r>
              <a:rPr lang="de-DE" dirty="0"/>
              <a:t>Überblick Evaluationsmethoden</a:t>
            </a:r>
          </a:p>
        </p:txBody>
      </p:sp>
      <p:pic>
        <p:nvPicPr>
          <p:cNvPr id="64" name="Grafik 63">
            <a:hlinkClick r:id="rId2" action="ppaction://hlinksldjump"/>
            <a:extLst>
              <a:ext uri="{FF2B5EF4-FFF2-40B4-BE49-F238E27FC236}">
                <a16:creationId xmlns:a16="http://schemas.microsoft.com/office/drawing/2014/main" id="{FD875F06-A132-4DBE-B406-F648125F716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E1001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6968" y="1513094"/>
            <a:ext cx="324000" cy="324000"/>
          </a:xfrm>
          <a:prstGeom prst="rect">
            <a:avLst/>
          </a:prstGeom>
        </p:spPr>
      </p:pic>
      <p:pic>
        <p:nvPicPr>
          <p:cNvPr id="70" name="Grafik 69">
            <a:hlinkClick r:id="rId5" action="ppaction://hlinksldjump"/>
            <a:extLst>
              <a:ext uri="{FF2B5EF4-FFF2-40B4-BE49-F238E27FC236}">
                <a16:creationId xmlns:a16="http://schemas.microsoft.com/office/drawing/2014/main" id="{951B163F-5E84-40D1-87CB-B7E80B0B17B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E1001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412" y="2428155"/>
            <a:ext cx="324000" cy="324000"/>
          </a:xfrm>
          <a:prstGeom prst="rect">
            <a:avLst/>
          </a:prstGeom>
        </p:spPr>
      </p:pic>
      <p:pic>
        <p:nvPicPr>
          <p:cNvPr id="74" name="Grafik 73">
            <a:hlinkClick r:id="rId8" action="ppaction://hlinksldjump"/>
            <a:extLst>
              <a:ext uri="{FF2B5EF4-FFF2-40B4-BE49-F238E27FC236}">
                <a16:creationId xmlns:a16="http://schemas.microsoft.com/office/drawing/2014/main" id="{D33B4E5D-DD0C-4225-B2D2-6DE37A7684C7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E1001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804" y="3348099"/>
            <a:ext cx="324000" cy="324000"/>
          </a:xfrm>
          <a:prstGeom prst="rect">
            <a:avLst/>
          </a:prstGeom>
        </p:spPr>
      </p:pic>
      <p:pic>
        <p:nvPicPr>
          <p:cNvPr id="76" name="Grafik 75">
            <a:hlinkClick r:id="rId11" action="ppaction://hlinksldjump"/>
            <a:extLst>
              <a:ext uri="{FF2B5EF4-FFF2-40B4-BE49-F238E27FC236}">
                <a16:creationId xmlns:a16="http://schemas.microsoft.com/office/drawing/2014/main" id="{4B4DBF5C-C6AC-4517-B524-AF64D5344712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E1001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804" y="3806022"/>
            <a:ext cx="324000" cy="324000"/>
          </a:xfrm>
          <a:prstGeom prst="rect">
            <a:avLst/>
          </a:prstGeom>
        </p:spPr>
      </p:pic>
      <p:pic>
        <p:nvPicPr>
          <p:cNvPr id="82" name="Grafik 81">
            <a:hlinkClick r:id="rId14" action="ppaction://hlinksldjump"/>
            <a:extLst>
              <a:ext uri="{FF2B5EF4-FFF2-40B4-BE49-F238E27FC236}">
                <a16:creationId xmlns:a16="http://schemas.microsoft.com/office/drawing/2014/main" id="{3B4F4D4E-4C37-43CC-B26D-1AC03BAF550C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prstClr val="black"/>
              <a:srgbClr val="E1001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6968" y="1055956"/>
            <a:ext cx="324000" cy="324000"/>
          </a:xfrm>
          <a:prstGeom prst="rect">
            <a:avLst/>
          </a:prstGeom>
        </p:spPr>
      </p:pic>
      <p:pic>
        <p:nvPicPr>
          <p:cNvPr id="84" name="Grafik 83">
            <a:hlinkClick r:id="rId17" action="ppaction://hlinksldjump"/>
            <a:extLst>
              <a:ext uri="{FF2B5EF4-FFF2-40B4-BE49-F238E27FC236}">
                <a16:creationId xmlns:a16="http://schemas.microsoft.com/office/drawing/2014/main" id="{D6CC9778-862A-488C-81BD-462BF7F1DDDA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prstClr val="black"/>
              <a:srgbClr val="E1001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908" y="2890176"/>
            <a:ext cx="324000" cy="324000"/>
          </a:xfrm>
          <a:prstGeom prst="rect">
            <a:avLst/>
          </a:prstGeom>
        </p:spPr>
      </p:pic>
      <p:pic>
        <p:nvPicPr>
          <p:cNvPr id="97" name="Grafik 96">
            <a:hlinkClick r:id="rId20" action="ppaction://hlinksldjump"/>
            <a:extLst>
              <a:ext uri="{FF2B5EF4-FFF2-40B4-BE49-F238E27FC236}">
                <a16:creationId xmlns:a16="http://schemas.microsoft.com/office/drawing/2014/main" id="{24F4A8AA-9A33-4834-B1A3-2A368C888870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412" y="1970232"/>
            <a:ext cx="324000" cy="324000"/>
          </a:xfrm>
          <a:prstGeom prst="rect">
            <a:avLst/>
          </a:prstGeom>
          <a:noFill/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BFB13C1-5772-44EF-875F-3EA3BEF6EA45}"/>
              </a:ext>
            </a:extLst>
          </p:cNvPr>
          <p:cNvSpPr txBox="1"/>
          <p:nvPr/>
        </p:nvSpPr>
        <p:spPr>
          <a:xfrm>
            <a:off x="1069211" y="1048679"/>
            <a:ext cx="2262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600" dirty="0">
                <a:solidFill>
                  <a:srgbClr val="003063"/>
                </a:solidFill>
                <a:hlinkClick r:id="rId14" action="ppaction://hlinksldjump"/>
              </a:rPr>
              <a:t>Leitfadeninterview</a:t>
            </a:r>
            <a:endParaRPr lang="de-DE" sz="1600" dirty="0">
              <a:solidFill>
                <a:srgbClr val="003063"/>
              </a:solidFill>
            </a:endParaRP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4717A8C0-C8BF-4284-B2C1-57644A44340A}"/>
              </a:ext>
            </a:extLst>
          </p:cNvPr>
          <p:cNvSpPr txBox="1"/>
          <p:nvPr/>
        </p:nvSpPr>
        <p:spPr>
          <a:xfrm>
            <a:off x="1069211" y="1505817"/>
            <a:ext cx="2404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600" dirty="0">
                <a:solidFill>
                  <a:srgbClr val="003063"/>
                </a:solidFill>
                <a:hlinkClick r:id="rId2" action="ppaction://hlinksldjump"/>
              </a:rPr>
              <a:t>Gruppendiskussion</a:t>
            </a:r>
            <a:endParaRPr lang="de-DE" sz="1600" dirty="0">
              <a:solidFill>
                <a:srgbClr val="003063"/>
              </a:solidFill>
            </a:endParaRP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86DC298B-AAFA-4645-90C7-544B5A0C536E}"/>
              </a:ext>
            </a:extLst>
          </p:cNvPr>
          <p:cNvSpPr txBox="1"/>
          <p:nvPr/>
        </p:nvSpPr>
        <p:spPr>
          <a:xfrm>
            <a:off x="1069211" y="1962955"/>
            <a:ext cx="1606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600" dirty="0">
                <a:solidFill>
                  <a:srgbClr val="003063"/>
                </a:solidFill>
                <a:hlinkClick r:id="rId20" action="ppaction://hlinksldjump"/>
              </a:rPr>
              <a:t>Beobachtungen</a:t>
            </a:r>
            <a:endParaRPr lang="de-DE" sz="1600" dirty="0">
              <a:solidFill>
                <a:srgbClr val="003063"/>
              </a:solidFill>
            </a:endParaRP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2AB10108-9E4C-48D3-B30F-795D53B8691C}"/>
              </a:ext>
            </a:extLst>
          </p:cNvPr>
          <p:cNvSpPr txBox="1"/>
          <p:nvPr/>
        </p:nvSpPr>
        <p:spPr>
          <a:xfrm>
            <a:off x="1069211" y="2420878"/>
            <a:ext cx="2033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600" dirty="0">
                <a:solidFill>
                  <a:srgbClr val="003063"/>
                </a:solidFill>
                <a:hlinkClick r:id="rId5" action="ppaction://hlinksldjump"/>
              </a:rPr>
              <a:t>Dokumentenanalyse</a:t>
            </a:r>
            <a:endParaRPr lang="de-DE" sz="1600" dirty="0">
              <a:solidFill>
                <a:srgbClr val="003063"/>
              </a:solidFill>
            </a:endParaRP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8821E342-58E7-4C77-B730-87C69779097D}"/>
              </a:ext>
            </a:extLst>
          </p:cNvPr>
          <p:cNvSpPr txBox="1"/>
          <p:nvPr/>
        </p:nvSpPr>
        <p:spPr>
          <a:xfrm>
            <a:off x="1069211" y="2887144"/>
            <a:ext cx="2130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600" dirty="0">
                <a:solidFill>
                  <a:srgbClr val="003063"/>
                </a:solidFill>
                <a:hlinkClick r:id="rId17" action="ppaction://hlinksldjump"/>
              </a:rPr>
              <a:t>Foto- &amp; Videoanalyse</a:t>
            </a:r>
            <a:endParaRPr lang="de-DE" sz="1600" dirty="0">
              <a:solidFill>
                <a:srgbClr val="003063"/>
              </a:solidFill>
            </a:endParaRP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ED29CB7E-FE51-4C64-92B6-6347854A529E}"/>
              </a:ext>
            </a:extLst>
          </p:cNvPr>
          <p:cNvSpPr txBox="1"/>
          <p:nvPr/>
        </p:nvSpPr>
        <p:spPr>
          <a:xfrm>
            <a:off x="1069211" y="3340822"/>
            <a:ext cx="2033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600" dirty="0">
                <a:solidFill>
                  <a:srgbClr val="003063"/>
                </a:solidFill>
                <a:hlinkClick r:id="rId8" action="ppaction://hlinksldjump"/>
              </a:rPr>
              <a:t>Die Ratingkonferenz</a:t>
            </a:r>
            <a:endParaRPr lang="de-DE" sz="1600" dirty="0">
              <a:solidFill>
                <a:srgbClr val="003063"/>
              </a:solidFill>
            </a:endParaRP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7EEB4BC1-F9F3-4F06-A62C-33B3994ABE4C}"/>
              </a:ext>
            </a:extLst>
          </p:cNvPr>
          <p:cNvSpPr txBox="1"/>
          <p:nvPr/>
        </p:nvSpPr>
        <p:spPr>
          <a:xfrm>
            <a:off x="1069211" y="3798745"/>
            <a:ext cx="2795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600" dirty="0">
                <a:solidFill>
                  <a:srgbClr val="003063"/>
                </a:solidFill>
                <a:hlinkClick r:id="rId11" action="ppaction://hlinksldjump"/>
              </a:rPr>
              <a:t>Weitere (kreative) Methoden</a:t>
            </a:r>
            <a:endParaRPr lang="de-DE" sz="1600" dirty="0">
              <a:solidFill>
                <a:srgbClr val="003063"/>
              </a:solidFill>
            </a:endParaRPr>
          </a:p>
        </p:txBody>
      </p:sp>
      <p:sp>
        <p:nvSpPr>
          <p:cNvPr id="19" name="Fußzeilenplatzhalter 2">
            <a:extLst>
              <a:ext uri="{FF2B5EF4-FFF2-40B4-BE49-F238E27FC236}">
                <a16:creationId xmlns:a16="http://schemas.microsoft.com/office/drawing/2014/main" id="{3E058344-3EBE-4535-BC5C-7429C7D6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3139" y="4667572"/>
            <a:ext cx="1747637" cy="218473"/>
          </a:xfrm>
        </p:spPr>
        <p:txBody>
          <a:bodyPr/>
          <a:lstStyle/>
          <a:p>
            <a:r>
              <a:rPr lang="de-DE" dirty="0">
                <a:solidFill>
                  <a:srgbClr val="003063"/>
                </a:solidFill>
              </a:rPr>
              <a:t> Überblick Evaluationsmethoden</a:t>
            </a:r>
          </a:p>
        </p:txBody>
      </p:sp>
    </p:spTree>
    <p:extLst>
      <p:ext uri="{BB962C8B-B14F-4D97-AF65-F5344CB8AC3E}">
        <p14:creationId xmlns:p14="http://schemas.microsoft.com/office/powerpoint/2010/main" val="2148728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79134"/>
            <a:ext cx="8529485" cy="360099"/>
          </a:xfrm>
        </p:spPr>
        <p:txBody>
          <a:bodyPr/>
          <a:lstStyle/>
          <a:p>
            <a:r>
              <a:rPr lang="de-DE" dirty="0"/>
              <a:t>Leitfadeninterview</a:t>
            </a:r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402DF2B6-5237-467F-83EC-0A9376A46A97}"/>
              </a:ext>
            </a:extLst>
          </p:cNvPr>
          <p:cNvGrpSpPr/>
          <p:nvPr/>
        </p:nvGrpSpPr>
        <p:grpSpPr>
          <a:xfrm>
            <a:off x="2125569" y="3799963"/>
            <a:ext cx="1484790" cy="468377"/>
            <a:chOff x="551815" y="1835528"/>
            <a:chExt cx="1484790" cy="468377"/>
          </a:xfrm>
        </p:grpSpPr>
        <p:grpSp>
          <p:nvGrpSpPr>
            <p:cNvPr id="42" name="Gruppieren 41">
              <a:extLst>
                <a:ext uri="{FF2B5EF4-FFF2-40B4-BE49-F238E27FC236}">
                  <a16:creationId xmlns:a16="http://schemas.microsoft.com/office/drawing/2014/main" id="{DE4A2B58-ABEE-4DFD-ADA2-4659F7F3BC3E}"/>
                </a:ext>
              </a:extLst>
            </p:cNvPr>
            <p:cNvGrpSpPr/>
            <p:nvPr/>
          </p:nvGrpSpPr>
          <p:grpSpPr>
            <a:xfrm>
              <a:off x="636768" y="2110450"/>
              <a:ext cx="1301206" cy="193455"/>
              <a:chOff x="949108" y="2040663"/>
              <a:chExt cx="1301206" cy="193455"/>
            </a:xfrm>
          </p:grpSpPr>
          <p:grpSp>
            <p:nvGrpSpPr>
              <p:cNvPr id="4" name="Gruppieren 3">
                <a:extLst>
                  <a:ext uri="{FF2B5EF4-FFF2-40B4-BE49-F238E27FC236}">
                    <a16:creationId xmlns:a16="http://schemas.microsoft.com/office/drawing/2014/main" id="{F3561FE0-8FA2-448D-AEAB-4FFF36F55593}"/>
                  </a:ext>
                </a:extLst>
              </p:cNvPr>
              <p:cNvGrpSpPr/>
              <p:nvPr/>
            </p:nvGrpSpPr>
            <p:grpSpPr>
              <a:xfrm>
                <a:off x="1190626" y="2079560"/>
                <a:ext cx="831848" cy="118840"/>
                <a:chOff x="1552574" y="1961435"/>
                <a:chExt cx="1108075" cy="118840"/>
              </a:xfrm>
            </p:grpSpPr>
            <p:sp>
              <p:nvSpPr>
                <p:cNvPr id="10" name="Rechteck: abgerundete Ecken 9">
                  <a:extLst>
                    <a:ext uri="{FF2B5EF4-FFF2-40B4-BE49-F238E27FC236}">
                      <a16:creationId xmlns:a16="http://schemas.microsoft.com/office/drawing/2014/main" id="{F6BCC1B2-EB94-4D49-A583-97239A67C7B4}"/>
                    </a:ext>
                  </a:extLst>
                </p:cNvPr>
                <p:cNvSpPr/>
                <p:nvPr/>
              </p:nvSpPr>
              <p:spPr>
                <a:xfrm>
                  <a:off x="1637072" y="1961435"/>
                  <a:ext cx="770355" cy="118125"/>
                </a:xfrm>
                <a:prstGeom prst="roundRect">
                  <a:avLst>
                    <a:gd name="adj" fmla="val 45987"/>
                  </a:avLst>
                </a:prstGeom>
                <a:solidFill>
                  <a:srgbClr val="003063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  <p:sp>
              <p:nvSpPr>
                <p:cNvPr id="3" name="Rechteck: abgerundete Ecken 2">
                  <a:extLst>
                    <a:ext uri="{FF2B5EF4-FFF2-40B4-BE49-F238E27FC236}">
                      <a16:creationId xmlns:a16="http://schemas.microsoft.com/office/drawing/2014/main" id="{95C1448C-3688-4206-8EC2-ECFB2279647B}"/>
                    </a:ext>
                  </a:extLst>
                </p:cNvPr>
                <p:cNvSpPr/>
                <p:nvPr/>
              </p:nvSpPr>
              <p:spPr>
                <a:xfrm>
                  <a:off x="1552574" y="1962150"/>
                  <a:ext cx="1108075" cy="118125"/>
                </a:xfrm>
                <a:prstGeom prst="roundRect">
                  <a:avLst>
                    <a:gd name="adj" fmla="val 50000"/>
                  </a:avLst>
                </a:prstGeom>
                <a:noFill/>
                <a:ln w="12700">
                  <a:solidFill>
                    <a:srgbClr val="00306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</p:grpSp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688C27DA-3384-4455-BFFB-386A1C92F0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49108" y="2044556"/>
                <a:ext cx="189562" cy="189562"/>
              </a:xfrm>
              <a:prstGeom prst="rect">
                <a:avLst/>
              </a:prstGeom>
            </p:spPr>
          </p:pic>
          <p:pic>
            <p:nvPicPr>
              <p:cNvPr id="12" name="Grafik 11">
                <a:extLst>
                  <a:ext uri="{FF2B5EF4-FFF2-40B4-BE49-F238E27FC236}">
                    <a16:creationId xmlns:a16="http://schemas.microsoft.com/office/drawing/2014/main" id="{46DEF90B-E105-4267-B51A-AE4F7C31F2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060752" y="2040663"/>
                <a:ext cx="189562" cy="189562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619F12D8-B70A-4F0F-9386-F94346DFDF18}"/>
                </a:ext>
              </a:extLst>
            </p:cNvPr>
            <p:cNvSpPr txBox="1"/>
            <p:nvPr/>
          </p:nvSpPr>
          <p:spPr>
            <a:xfrm>
              <a:off x="551815" y="1835528"/>
              <a:ext cx="14847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chemeClr val="accent1"/>
                </a:buClr>
                <a:buSzPct val="150000"/>
              </a:pPr>
              <a:r>
                <a:rPr lang="de-DE" sz="1000" dirty="0">
                  <a:solidFill>
                    <a:srgbClr val="003063"/>
                  </a:solidFill>
                </a:rPr>
                <a:t>offen - standardisiert</a:t>
              </a:r>
              <a:endParaRPr lang="de-DE" sz="1000" dirty="0"/>
            </a:p>
          </p:txBody>
        </p: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063098AA-E0FD-4087-9465-7D06C3F8DD49}"/>
              </a:ext>
            </a:extLst>
          </p:cNvPr>
          <p:cNvGrpSpPr/>
          <p:nvPr/>
        </p:nvGrpSpPr>
        <p:grpSpPr>
          <a:xfrm>
            <a:off x="536741" y="3804918"/>
            <a:ext cx="1399292" cy="463422"/>
            <a:chOff x="2187010" y="1830666"/>
            <a:chExt cx="1399292" cy="463422"/>
          </a:xfrm>
        </p:grpSpPr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8352492D-2B40-4E67-9237-DD5D1CC77BE4}"/>
                </a:ext>
              </a:extLst>
            </p:cNvPr>
            <p:cNvGrpSpPr/>
            <p:nvPr/>
          </p:nvGrpSpPr>
          <p:grpSpPr>
            <a:xfrm>
              <a:off x="2229214" y="2106210"/>
              <a:ext cx="1321712" cy="187878"/>
              <a:chOff x="949108" y="2385005"/>
              <a:chExt cx="1321712" cy="187878"/>
            </a:xfrm>
          </p:grpSpPr>
          <p:grpSp>
            <p:nvGrpSpPr>
              <p:cNvPr id="14" name="Gruppieren 13">
                <a:extLst>
                  <a:ext uri="{FF2B5EF4-FFF2-40B4-BE49-F238E27FC236}">
                    <a16:creationId xmlns:a16="http://schemas.microsoft.com/office/drawing/2014/main" id="{217779A4-1F52-4ED8-AD46-AF197217D72B}"/>
                  </a:ext>
                </a:extLst>
              </p:cNvPr>
              <p:cNvGrpSpPr/>
              <p:nvPr/>
            </p:nvGrpSpPr>
            <p:grpSpPr>
              <a:xfrm>
                <a:off x="1190626" y="2427580"/>
                <a:ext cx="831848" cy="119781"/>
                <a:chOff x="1552574" y="1948648"/>
                <a:chExt cx="1108075" cy="119781"/>
              </a:xfrm>
            </p:grpSpPr>
            <p:sp>
              <p:nvSpPr>
                <p:cNvPr id="15" name="Rechteck: abgerundete Ecken 14">
                  <a:extLst>
                    <a:ext uri="{FF2B5EF4-FFF2-40B4-BE49-F238E27FC236}">
                      <a16:creationId xmlns:a16="http://schemas.microsoft.com/office/drawing/2014/main" id="{D848F50C-4C76-45B1-B945-631041494A09}"/>
                    </a:ext>
                  </a:extLst>
                </p:cNvPr>
                <p:cNvSpPr/>
                <p:nvPr/>
              </p:nvSpPr>
              <p:spPr>
                <a:xfrm>
                  <a:off x="1558277" y="1948648"/>
                  <a:ext cx="1097907" cy="118125"/>
                </a:xfrm>
                <a:prstGeom prst="roundRect">
                  <a:avLst>
                    <a:gd name="adj" fmla="val 43004"/>
                  </a:avLst>
                </a:prstGeom>
                <a:solidFill>
                  <a:srgbClr val="003063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  <p:sp>
              <p:nvSpPr>
                <p:cNvPr id="16" name="Rechteck: abgerundete Ecken 15">
                  <a:extLst>
                    <a:ext uri="{FF2B5EF4-FFF2-40B4-BE49-F238E27FC236}">
                      <a16:creationId xmlns:a16="http://schemas.microsoft.com/office/drawing/2014/main" id="{EE3A8636-8088-4A4B-80EB-261DF19BAA15}"/>
                    </a:ext>
                  </a:extLst>
                </p:cNvPr>
                <p:cNvSpPr/>
                <p:nvPr/>
              </p:nvSpPr>
              <p:spPr>
                <a:xfrm>
                  <a:off x="1552574" y="1950304"/>
                  <a:ext cx="1108075" cy="118125"/>
                </a:xfrm>
                <a:prstGeom prst="roundRect">
                  <a:avLst>
                    <a:gd name="adj" fmla="val 50000"/>
                  </a:avLst>
                </a:prstGeom>
                <a:noFill/>
                <a:ln w="12700">
                  <a:solidFill>
                    <a:srgbClr val="00306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</p:grpSp>
          <p:pic>
            <p:nvPicPr>
              <p:cNvPr id="17" name="Grafik 16">
                <a:extLst>
                  <a:ext uri="{FF2B5EF4-FFF2-40B4-BE49-F238E27FC236}">
                    <a16:creationId xmlns:a16="http://schemas.microsoft.com/office/drawing/2014/main" id="{1C34BB30-4B59-4F9A-8C45-197D18D5B2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49108" y="2385005"/>
                <a:ext cx="186745" cy="186745"/>
              </a:xfrm>
              <a:prstGeom prst="rect">
                <a:avLst/>
              </a:prstGeom>
            </p:spPr>
          </p:pic>
          <p:pic>
            <p:nvPicPr>
              <p:cNvPr id="19" name="Grafik 18">
                <a:extLst>
                  <a:ext uri="{FF2B5EF4-FFF2-40B4-BE49-F238E27FC236}">
                    <a16:creationId xmlns:a16="http://schemas.microsoft.com/office/drawing/2014/main" id="{26BB69D7-80FD-41C8-87B9-3A7E414BF5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084074" y="2386137"/>
                <a:ext cx="186746" cy="186746"/>
              </a:xfrm>
              <a:prstGeom prst="rect">
                <a:avLst/>
              </a:prstGeom>
            </p:spPr>
          </p:pic>
        </p:grp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36F08A0C-D0C4-448A-A914-8EED074BCB8B}"/>
                </a:ext>
              </a:extLst>
            </p:cNvPr>
            <p:cNvSpPr txBox="1"/>
            <p:nvPr/>
          </p:nvSpPr>
          <p:spPr>
            <a:xfrm>
              <a:off x="2187010" y="1830666"/>
              <a:ext cx="13992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chemeClr val="accent1"/>
                </a:buClr>
                <a:buSzPct val="150000"/>
              </a:pPr>
              <a:r>
                <a:rPr lang="de-DE" sz="1000" dirty="0">
                  <a:solidFill>
                    <a:srgbClr val="003063"/>
                  </a:solidFill>
                </a:rPr>
                <a:t>formativ - summativ</a:t>
              </a:r>
              <a:endParaRPr lang="de-DE" sz="1000" dirty="0"/>
            </a:p>
          </p:txBody>
        </p: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E693B2EB-3DDD-452E-AB27-C63B58914F83}"/>
              </a:ext>
            </a:extLst>
          </p:cNvPr>
          <p:cNvGrpSpPr/>
          <p:nvPr/>
        </p:nvGrpSpPr>
        <p:grpSpPr>
          <a:xfrm>
            <a:off x="5374126" y="3797762"/>
            <a:ext cx="1399292" cy="463869"/>
            <a:chOff x="5378468" y="1835038"/>
            <a:chExt cx="1399292" cy="463869"/>
          </a:xfrm>
        </p:grpSpPr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E82EB965-675F-414E-9E4F-0F3F717493D1}"/>
                </a:ext>
              </a:extLst>
            </p:cNvPr>
            <p:cNvGrpSpPr/>
            <p:nvPr/>
          </p:nvGrpSpPr>
          <p:grpSpPr>
            <a:xfrm>
              <a:off x="5407940" y="2097138"/>
              <a:ext cx="1333487" cy="201769"/>
              <a:chOff x="936376" y="3117900"/>
              <a:chExt cx="1333487" cy="201769"/>
            </a:xfrm>
          </p:grpSpPr>
          <p:grpSp>
            <p:nvGrpSpPr>
              <p:cNvPr id="28" name="Gruppieren 27">
                <a:extLst>
                  <a:ext uri="{FF2B5EF4-FFF2-40B4-BE49-F238E27FC236}">
                    <a16:creationId xmlns:a16="http://schemas.microsoft.com/office/drawing/2014/main" id="{5D5851EE-F9A2-4572-B50F-165A331B17F2}"/>
                  </a:ext>
                </a:extLst>
              </p:cNvPr>
              <p:cNvGrpSpPr/>
              <p:nvPr/>
            </p:nvGrpSpPr>
            <p:grpSpPr>
              <a:xfrm>
                <a:off x="1190626" y="3157144"/>
                <a:ext cx="831848" cy="118125"/>
                <a:chOff x="1552574" y="1962150"/>
                <a:chExt cx="1108075" cy="118125"/>
              </a:xfrm>
            </p:grpSpPr>
            <p:sp>
              <p:nvSpPr>
                <p:cNvPr id="29" name="Rechteck: abgerundete Ecken 28">
                  <a:extLst>
                    <a:ext uri="{FF2B5EF4-FFF2-40B4-BE49-F238E27FC236}">
                      <a16:creationId xmlns:a16="http://schemas.microsoft.com/office/drawing/2014/main" id="{984E34A4-C3CA-496E-931E-18B9CC9171E4}"/>
                    </a:ext>
                  </a:extLst>
                </p:cNvPr>
                <p:cNvSpPr/>
                <p:nvPr/>
              </p:nvSpPr>
              <p:spPr>
                <a:xfrm>
                  <a:off x="1705229" y="1962150"/>
                  <a:ext cx="404625" cy="118125"/>
                </a:xfrm>
                <a:prstGeom prst="roundRect">
                  <a:avLst>
                    <a:gd name="adj" fmla="val 40317"/>
                  </a:avLst>
                </a:prstGeom>
                <a:solidFill>
                  <a:srgbClr val="003063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  <p:sp>
              <p:nvSpPr>
                <p:cNvPr id="30" name="Rechteck: abgerundete Ecken 29">
                  <a:extLst>
                    <a:ext uri="{FF2B5EF4-FFF2-40B4-BE49-F238E27FC236}">
                      <a16:creationId xmlns:a16="http://schemas.microsoft.com/office/drawing/2014/main" id="{5AFA98CC-5144-4621-8FE7-9B56BF56FDCB}"/>
                    </a:ext>
                  </a:extLst>
                </p:cNvPr>
                <p:cNvSpPr/>
                <p:nvPr/>
              </p:nvSpPr>
              <p:spPr>
                <a:xfrm>
                  <a:off x="1552574" y="1962150"/>
                  <a:ext cx="1108075" cy="118125"/>
                </a:xfrm>
                <a:prstGeom prst="roundRect">
                  <a:avLst>
                    <a:gd name="adj" fmla="val 50000"/>
                  </a:avLst>
                </a:prstGeom>
                <a:noFill/>
                <a:ln w="12700">
                  <a:solidFill>
                    <a:srgbClr val="00306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</p:grpSp>
          <p:pic>
            <p:nvPicPr>
              <p:cNvPr id="32" name="Grafik 31">
                <a:extLst>
                  <a:ext uri="{FF2B5EF4-FFF2-40B4-BE49-F238E27FC236}">
                    <a16:creationId xmlns:a16="http://schemas.microsoft.com/office/drawing/2014/main" id="{3BCBDC8F-85E1-4345-8CBF-6ABBCB0AFF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36376" y="3117900"/>
                <a:ext cx="196950" cy="196950"/>
              </a:xfrm>
              <a:prstGeom prst="rect">
                <a:avLst/>
              </a:prstGeom>
            </p:spPr>
          </p:pic>
          <p:pic>
            <p:nvPicPr>
              <p:cNvPr id="34" name="Grafik 33">
                <a:extLst>
                  <a:ext uri="{FF2B5EF4-FFF2-40B4-BE49-F238E27FC236}">
                    <a16:creationId xmlns:a16="http://schemas.microsoft.com/office/drawing/2014/main" id="{91A80962-8CE0-4A43-BB66-7C8CA6CCD2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flipV="1">
                <a:off x="2072913" y="3122719"/>
                <a:ext cx="196950" cy="196950"/>
              </a:xfrm>
              <a:prstGeom prst="rect">
                <a:avLst/>
              </a:prstGeom>
            </p:spPr>
          </p:pic>
        </p:grp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DCF679B2-E67E-4E9A-A8D5-56B09FFEA654}"/>
                </a:ext>
              </a:extLst>
            </p:cNvPr>
            <p:cNvSpPr txBox="1"/>
            <p:nvPr/>
          </p:nvSpPr>
          <p:spPr>
            <a:xfrm>
              <a:off x="5378468" y="1835038"/>
              <a:ext cx="13992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chemeClr val="accent1"/>
                </a:buClr>
                <a:buSzPct val="150000"/>
              </a:pPr>
              <a:r>
                <a:rPr lang="de-DE" sz="1000" dirty="0">
                  <a:solidFill>
                    <a:srgbClr val="003063"/>
                  </a:solidFill>
                </a:rPr>
                <a:t>schnell - aufwändig</a:t>
              </a:r>
              <a:endParaRPr lang="de-DE" sz="1000" dirty="0"/>
            </a:p>
          </p:txBody>
        </p:sp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9ED7C19D-98A6-4AD5-88DE-E9C93C029184}"/>
              </a:ext>
            </a:extLst>
          </p:cNvPr>
          <p:cNvGrpSpPr/>
          <p:nvPr/>
        </p:nvGrpSpPr>
        <p:grpSpPr>
          <a:xfrm>
            <a:off x="6963243" y="3797762"/>
            <a:ext cx="1484790" cy="481149"/>
            <a:chOff x="6910921" y="1835038"/>
            <a:chExt cx="1484790" cy="481149"/>
          </a:xfrm>
        </p:grpSpPr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299FBFA0-2F39-4FF2-AD5D-4807A5D8DB29}"/>
                </a:ext>
              </a:extLst>
            </p:cNvPr>
            <p:cNvGrpSpPr/>
            <p:nvPr/>
          </p:nvGrpSpPr>
          <p:grpSpPr>
            <a:xfrm>
              <a:off x="7007284" y="2112161"/>
              <a:ext cx="1309345" cy="204026"/>
              <a:chOff x="960518" y="3475843"/>
              <a:chExt cx="1309345" cy="204026"/>
            </a:xfrm>
          </p:grpSpPr>
          <p:pic>
            <p:nvPicPr>
              <p:cNvPr id="36" name="Grafik 35">
                <a:extLst>
                  <a:ext uri="{FF2B5EF4-FFF2-40B4-BE49-F238E27FC236}">
                    <a16:creationId xmlns:a16="http://schemas.microsoft.com/office/drawing/2014/main" id="{85B77E11-1135-4250-BC67-A230746C54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60518" y="3477471"/>
                <a:ext cx="186745" cy="186745"/>
              </a:xfrm>
              <a:prstGeom prst="rect">
                <a:avLst/>
              </a:prstGeom>
            </p:spPr>
          </p:pic>
          <p:grpSp>
            <p:nvGrpSpPr>
              <p:cNvPr id="37" name="Gruppieren 36">
                <a:extLst>
                  <a:ext uri="{FF2B5EF4-FFF2-40B4-BE49-F238E27FC236}">
                    <a16:creationId xmlns:a16="http://schemas.microsoft.com/office/drawing/2014/main" id="{FC2139F9-4E47-403E-BCD4-C91CD437A330}"/>
                  </a:ext>
                </a:extLst>
              </p:cNvPr>
              <p:cNvGrpSpPr/>
              <p:nvPr/>
            </p:nvGrpSpPr>
            <p:grpSpPr>
              <a:xfrm>
                <a:off x="1190626" y="3514740"/>
                <a:ext cx="831848" cy="118840"/>
                <a:chOff x="1552574" y="1962150"/>
                <a:chExt cx="1108075" cy="118840"/>
              </a:xfrm>
            </p:grpSpPr>
            <p:sp>
              <p:nvSpPr>
                <p:cNvPr id="38" name="Rechteck: abgerundete Ecken 37">
                  <a:extLst>
                    <a:ext uri="{FF2B5EF4-FFF2-40B4-BE49-F238E27FC236}">
                      <a16:creationId xmlns:a16="http://schemas.microsoft.com/office/drawing/2014/main" id="{BDEC90B9-9286-40CC-A0B5-C21E670C5255}"/>
                    </a:ext>
                  </a:extLst>
                </p:cNvPr>
                <p:cNvSpPr/>
                <p:nvPr/>
              </p:nvSpPr>
              <p:spPr>
                <a:xfrm>
                  <a:off x="2320414" y="1962865"/>
                  <a:ext cx="271776" cy="118125"/>
                </a:xfrm>
                <a:prstGeom prst="roundRect">
                  <a:avLst>
                    <a:gd name="adj" fmla="val 40317"/>
                  </a:avLst>
                </a:prstGeom>
                <a:solidFill>
                  <a:srgbClr val="003063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  <p:sp>
              <p:nvSpPr>
                <p:cNvPr id="39" name="Rechteck: abgerundete Ecken 38">
                  <a:extLst>
                    <a:ext uri="{FF2B5EF4-FFF2-40B4-BE49-F238E27FC236}">
                      <a16:creationId xmlns:a16="http://schemas.microsoft.com/office/drawing/2014/main" id="{FA77EAA2-21EF-4D7A-9115-0167B4F3424C}"/>
                    </a:ext>
                  </a:extLst>
                </p:cNvPr>
                <p:cNvSpPr/>
                <p:nvPr/>
              </p:nvSpPr>
              <p:spPr>
                <a:xfrm>
                  <a:off x="1552574" y="1962150"/>
                  <a:ext cx="1108075" cy="118125"/>
                </a:xfrm>
                <a:prstGeom prst="roundRect">
                  <a:avLst>
                    <a:gd name="adj" fmla="val 50000"/>
                  </a:avLst>
                </a:prstGeom>
                <a:noFill/>
                <a:ln w="12700">
                  <a:solidFill>
                    <a:srgbClr val="00306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</p:grpSp>
          <p:pic>
            <p:nvPicPr>
              <p:cNvPr id="41" name="Grafik 40">
                <a:extLst>
                  <a:ext uri="{FF2B5EF4-FFF2-40B4-BE49-F238E27FC236}">
                    <a16:creationId xmlns:a16="http://schemas.microsoft.com/office/drawing/2014/main" id="{93E06B12-75FF-41E9-B23B-DC6BEE1C94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065837" y="3475843"/>
                <a:ext cx="204026" cy="204026"/>
              </a:xfrm>
              <a:prstGeom prst="rect">
                <a:avLst/>
              </a:prstGeom>
            </p:spPr>
          </p:pic>
        </p:grp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9BE46452-3F24-4C3C-8065-7DA5DDE9F9A2}"/>
                </a:ext>
              </a:extLst>
            </p:cNvPr>
            <p:cNvSpPr txBox="1"/>
            <p:nvPr/>
          </p:nvSpPr>
          <p:spPr>
            <a:xfrm>
              <a:off x="6910921" y="1835038"/>
              <a:ext cx="14847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chemeClr val="accent1"/>
                </a:buClr>
                <a:buSzPct val="150000"/>
              </a:pPr>
              <a:r>
                <a:rPr lang="de-DE" sz="1000" dirty="0">
                  <a:solidFill>
                    <a:srgbClr val="003063"/>
                  </a:solidFill>
                </a:rPr>
                <a:t>unbekannt - etabliert</a:t>
              </a:r>
              <a:endParaRPr lang="de-DE" sz="1000" dirty="0"/>
            </a:p>
          </p:txBody>
        </p:sp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3F65B448-E16C-48B9-8CFA-CCBA00E4B989}"/>
              </a:ext>
            </a:extLst>
          </p:cNvPr>
          <p:cNvGrpSpPr/>
          <p:nvPr/>
        </p:nvGrpSpPr>
        <p:grpSpPr>
          <a:xfrm>
            <a:off x="3783181" y="3787744"/>
            <a:ext cx="1399292" cy="472457"/>
            <a:chOff x="3762149" y="1830666"/>
            <a:chExt cx="1399292" cy="472457"/>
          </a:xfrm>
        </p:grpSpPr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E8BFE680-BDD0-40F5-8BDF-F9C166684BE5}"/>
                </a:ext>
              </a:extLst>
            </p:cNvPr>
            <p:cNvGrpSpPr/>
            <p:nvPr/>
          </p:nvGrpSpPr>
          <p:grpSpPr>
            <a:xfrm>
              <a:off x="3762149" y="1830666"/>
              <a:ext cx="1399292" cy="472457"/>
              <a:chOff x="3791438" y="1830666"/>
              <a:chExt cx="1399292" cy="472457"/>
            </a:xfrm>
          </p:grpSpPr>
          <p:grpSp>
            <p:nvGrpSpPr>
              <p:cNvPr id="44" name="Gruppieren 43">
                <a:extLst>
                  <a:ext uri="{FF2B5EF4-FFF2-40B4-BE49-F238E27FC236}">
                    <a16:creationId xmlns:a16="http://schemas.microsoft.com/office/drawing/2014/main" id="{3A74EAD7-896C-4742-8189-D9A029D0B19C}"/>
                  </a:ext>
                </a:extLst>
              </p:cNvPr>
              <p:cNvGrpSpPr/>
              <p:nvPr/>
            </p:nvGrpSpPr>
            <p:grpSpPr>
              <a:xfrm>
                <a:off x="3833763" y="2116378"/>
                <a:ext cx="1066295" cy="186745"/>
                <a:chOff x="956179" y="2764131"/>
                <a:chExt cx="1066295" cy="186745"/>
              </a:xfrm>
            </p:grpSpPr>
            <p:pic>
              <p:nvPicPr>
                <p:cNvPr id="22" name="Grafik 21">
                  <a:extLst>
                    <a:ext uri="{FF2B5EF4-FFF2-40B4-BE49-F238E27FC236}">
                      <a16:creationId xmlns:a16="http://schemas.microsoft.com/office/drawing/2014/main" id="{70BF66CE-146F-4C09-9623-A23C1D77EF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956179" y="2764131"/>
                  <a:ext cx="186745" cy="186745"/>
                </a:xfrm>
                <a:prstGeom prst="rect">
                  <a:avLst/>
                </a:prstGeom>
              </p:spPr>
            </p:pic>
            <p:grpSp>
              <p:nvGrpSpPr>
                <p:cNvPr id="23" name="Gruppieren 22">
                  <a:extLst>
                    <a:ext uri="{FF2B5EF4-FFF2-40B4-BE49-F238E27FC236}">
                      <a16:creationId xmlns:a16="http://schemas.microsoft.com/office/drawing/2014/main" id="{B62DF404-7E6F-4852-A894-A054BC111D5A}"/>
                    </a:ext>
                  </a:extLst>
                </p:cNvPr>
                <p:cNvGrpSpPr/>
                <p:nvPr/>
              </p:nvGrpSpPr>
              <p:grpSpPr>
                <a:xfrm>
                  <a:off x="1190626" y="2798440"/>
                  <a:ext cx="831848" cy="118127"/>
                  <a:chOff x="1552574" y="1962148"/>
                  <a:chExt cx="1108075" cy="118127"/>
                </a:xfrm>
              </p:grpSpPr>
              <p:sp>
                <p:nvSpPr>
                  <p:cNvPr id="24" name="Rechteck: abgerundete Ecken 23">
                    <a:extLst>
                      <a:ext uri="{FF2B5EF4-FFF2-40B4-BE49-F238E27FC236}">
                        <a16:creationId xmlns:a16="http://schemas.microsoft.com/office/drawing/2014/main" id="{D880DB69-9590-49B7-9D0C-9C0656CD51F4}"/>
                      </a:ext>
                    </a:extLst>
                  </p:cNvPr>
                  <p:cNvSpPr/>
                  <p:nvPr/>
                </p:nvSpPr>
                <p:spPr>
                  <a:xfrm>
                    <a:off x="1714672" y="1962148"/>
                    <a:ext cx="342323" cy="118125"/>
                  </a:xfrm>
                  <a:prstGeom prst="roundRect">
                    <a:avLst>
                      <a:gd name="adj" fmla="val 40317"/>
                    </a:avLst>
                  </a:prstGeom>
                  <a:solidFill>
                    <a:srgbClr val="003063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270000" indent="-270000" algn="ctr">
                      <a:spcBef>
                        <a:spcPts val="400"/>
                      </a:spcBef>
                      <a:buClr>
                        <a:schemeClr val="bg1"/>
                      </a:buClr>
                      <a:buSzPct val="150000"/>
                      <a:buFont typeface="Arial" pitchFamily="34" charset="0"/>
                      <a:buChar char="•"/>
                    </a:pPr>
                    <a:endParaRPr lang="de-DE" dirty="0" err="1"/>
                  </a:p>
                </p:txBody>
              </p:sp>
              <p:sp>
                <p:nvSpPr>
                  <p:cNvPr id="25" name="Rechteck: abgerundete Ecken 24">
                    <a:extLst>
                      <a:ext uri="{FF2B5EF4-FFF2-40B4-BE49-F238E27FC236}">
                        <a16:creationId xmlns:a16="http://schemas.microsoft.com/office/drawing/2014/main" id="{CCDEE39F-4F47-4773-A4E1-8ADB19500465}"/>
                      </a:ext>
                    </a:extLst>
                  </p:cNvPr>
                  <p:cNvSpPr/>
                  <p:nvPr/>
                </p:nvSpPr>
                <p:spPr>
                  <a:xfrm>
                    <a:off x="1552574" y="1962150"/>
                    <a:ext cx="1108075" cy="118125"/>
                  </a:xfrm>
                  <a:prstGeom prst="roundRect">
                    <a:avLst>
                      <a:gd name="adj" fmla="val 50000"/>
                    </a:avLst>
                  </a:prstGeom>
                  <a:noFill/>
                  <a:ln w="12700">
                    <a:solidFill>
                      <a:srgbClr val="00306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270000" indent="-270000" algn="ctr">
                      <a:spcBef>
                        <a:spcPts val="400"/>
                      </a:spcBef>
                      <a:buClr>
                        <a:schemeClr val="bg1"/>
                      </a:buClr>
                      <a:buSzPct val="150000"/>
                      <a:buFont typeface="Arial" pitchFamily="34" charset="0"/>
                      <a:buChar char="•"/>
                    </a:pPr>
                    <a:endParaRPr lang="de-DE" dirty="0" err="1"/>
                  </a:p>
                </p:txBody>
              </p:sp>
            </p:grpSp>
          </p:grpSp>
          <p:sp>
            <p:nvSpPr>
              <p:cNvPr id="50" name="Textfeld 49">
                <a:extLst>
                  <a:ext uri="{FF2B5EF4-FFF2-40B4-BE49-F238E27FC236}">
                    <a16:creationId xmlns:a16="http://schemas.microsoft.com/office/drawing/2014/main" id="{EC5D0AC0-13B6-46C1-BCF8-F2540D0FD880}"/>
                  </a:ext>
                </a:extLst>
              </p:cNvPr>
              <p:cNvSpPr txBox="1"/>
              <p:nvPr/>
            </p:nvSpPr>
            <p:spPr>
              <a:xfrm>
                <a:off x="3791438" y="1830666"/>
                <a:ext cx="139929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400"/>
                  </a:spcBef>
                  <a:buClr>
                    <a:schemeClr val="accent1"/>
                  </a:buClr>
                  <a:buSzPct val="150000"/>
                </a:pPr>
                <a:r>
                  <a:rPr lang="de-DE" sz="1000" dirty="0">
                    <a:solidFill>
                      <a:srgbClr val="003063"/>
                    </a:solidFill>
                  </a:rPr>
                  <a:t>einfach - schwierig</a:t>
                </a:r>
                <a:endParaRPr lang="de-DE" sz="1000" dirty="0"/>
              </a:p>
            </p:txBody>
          </p:sp>
        </p:grpSp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3A52F274-9814-4817-97A6-3E7D1DC35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929824" y="2116378"/>
              <a:ext cx="186745" cy="186745"/>
            </a:xfrm>
            <a:prstGeom prst="rect">
              <a:avLst/>
            </a:prstGeom>
          </p:spPr>
        </p:pic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464DF7D3-E5A4-49C6-8684-78718456B3BD}"/>
              </a:ext>
            </a:extLst>
          </p:cNvPr>
          <p:cNvSpPr txBox="1"/>
          <p:nvPr/>
        </p:nvSpPr>
        <p:spPr>
          <a:xfrm>
            <a:off x="358775" y="920805"/>
            <a:ext cx="8089258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600" b="1" dirty="0">
                <a:solidFill>
                  <a:srgbClr val="003063"/>
                </a:solidFill>
              </a:rPr>
              <a:t>Idee</a:t>
            </a:r>
          </a:p>
          <a:p>
            <a:pPr marL="285750" indent="-285750">
              <a:spcBef>
                <a:spcPts val="400"/>
              </a:spcBef>
              <a:buClr>
                <a:srgbClr val="E10019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3063"/>
                </a:solidFill>
              </a:rPr>
              <a:t>Offen bis strukturiert erfragen, was Personen zum Thema denken</a:t>
            </a:r>
          </a:p>
          <a:p>
            <a:pPr marL="285750" indent="-285750">
              <a:spcBef>
                <a:spcPts val="400"/>
              </a:spcBef>
              <a:buClr>
                <a:srgbClr val="E10019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3063"/>
                </a:solidFill>
              </a:rPr>
              <a:t>Leitfaden erleichtert Planung und Gesprächsführung </a:t>
            </a:r>
          </a:p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600" b="1" dirty="0">
                <a:solidFill>
                  <a:srgbClr val="003063"/>
                </a:solidFill>
              </a:rPr>
              <a:t>Vorgehen</a:t>
            </a:r>
          </a:p>
          <a:p>
            <a:pPr marL="285750" indent="-285750">
              <a:spcBef>
                <a:spcPts val="400"/>
              </a:spcBef>
              <a:buClr>
                <a:srgbClr val="E10019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3063"/>
                </a:solidFill>
              </a:rPr>
              <a:t>Thema eingrenzen, Wahl der Strukturiertheit, Leitfaden erstellen</a:t>
            </a:r>
          </a:p>
          <a:p>
            <a:pPr marL="285750" indent="-285750">
              <a:spcBef>
                <a:spcPts val="400"/>
              </a:spcBef>
              <a:buClr>
                <a:srgbClr val="E10019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3063"/>
                </a:solidFill>
              </a:rPr>
              <a:t>Interview durchführen und auswerten</a:t>
            </a:r>
            <a:endParaRPr lang="de-DE" sz="1600" dirty="0">
              <a:solidFill>
                <a:srgbClr val="003063"/>
              </a:solidFill>
            </a:endParaRPr>
          </a:p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600" b="1" dirty="0">
                <a:solidFill>
                  <a:srgbClr val="003063"/>
                </a:solidFill>
              </a:rPr>
              <a:t>Nutzen</a:t>
            </a:r>
          </a:p>
          <a:p>
            <a:pPr marL="285750" indent="-285750">
              <a:spcBef>
                <a:spcPts val="400"/>
              </a:spcBef>
              <a:buClr>
                <a:srgbClr val="E10019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3063"/>
                </a:solidFill>
              </a:rPr>
              <a:t>Große Flexibilität: ausführliche Antworten, Raum für offene Fragen und Nachfragen</a:t>
            </a:r>
          </a:p>
          <a:p>
            <a:pPr marL="285750" indent="-285750">
              <a:spcBef>
                <a:spcPts val="400"/>
              </a:spcBef>
              <a:buClr>
                <a:srgbClr val="E10019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3063"/>
                </a:solidFill>
              </a:rPr>
              <a:t>Viele Möglichkeiten der Interpretation der Daten: kategorienbasiert bis offenes Interpretieren            </a:t>
            </a:r>
            <a:endParaRPr lang="de-DE" sz="1600" dirty="0">
              <a:solidFill>
                <a:srgbClr val="003063"/>
              </a:solidFill>
            </a:endParaRPr>
          </a:p>
        </p:txBody>
      </p:sp>
      <p:pic>
        <p:nvPicPr>
          <p:cNvPr id="57" name="Grafik 56">
            <a:extLst>
              <a:ext uri="{FF2B5EF4-FFF2-40B4-BE49-F238E27FC236}">
                <a16:creationId xmlns:a16="http://schemas.microsoft.com/office/drawing/2014/main" id="{95199553-7E79-4D9B-872F-FEE6D42371C2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E1001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4135" y="235904"/>
            <a:ext cx="432000" cy="432000"/>
          </a:xfrm>
          <a:prstGeom prst="rect">
            <a:avLst/>
          </a:prstGeom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7E302143-B0EB-4A7D-ACC4-1AF321558337}"/>
              </a:ext>
            </a:extLst>
          </p:cNvPr>
          <p:cNvGrpSpPr/>
          <p:nvPr/>
        </p:nvGrpSpPr>
        <p:grpSpPr>
          <a:xfrm>
            <a:off x="6373773" y="299793"/>
            <a:ext cx="2297261" cy="2271957"/>
            <a:chOff x="6373773" y="299793"/>
            <a:chExt cx="2297261" cy="2271957"/>
          </a:xfrm>
        </p:grpSpPr>
        <p:sp>
          <p:nvSpPr>
            <p:cNvPr id="21" name="Rechteck: abgerundete Ecken 20">
              <a:extLst>
                <a:ext uri="{FF2B5EF4-FFF2-40B4-BE49-F238E27FC236}">
                  <a16:creationId xmlns:a16="http://schemas.microsoft.com/office/drawing/2014/main" id="{BA30AF4D-ABF5-43C2-BBE0-CC1838467D1B}"/>
                </a:ext>
              </a:extLst>
            </p:cNvPr>
            <p:cNvSpPr/>
            <p:nvPr/>
          </p:nvSpPr>
          <p:spPr>
            <a:xfrm>
              <a:off x="6373773" y="299793"/>
              <a:ext cx="2297261" cy="2271957"/>
            </a:xfrm>
            <a:prstGeom prst="roundRect">
              <a:avLst/>
            </a:prstGeom>
            <a:solidFill>
              <a:srgbClr val="F5F5F5"/>
            </a:solidFill>
            <a:ln w="9525">
              <a:solidFill>
                <a:srgbClr val="003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50000"/>
                </a:lnSpc>
                <a:spcBef>
                  <a:spcPts val="400"/>
                </a:spcBef>
                <a:buClr>
                  <a:schemeClr val="bg1"/>
                </a:buClr>
                <a:buSzPct val="150000"/>
              </a:pPr>
              <a:r>
                <a:rPr lang="de-DE" dirty="0">
                  <a:solidFill>
                    <a:srgbClr val="003063"/>
                  </a:solidFill>
                </a:rPr>
                <a:t> Beispiel</a:t>
              </a:r>
            </a:p>
            <a:p>
              <a:pPr algn="ctr">
                <a:spcBef>
                  <a:spcPts val="400"/>
                </a:spcBef>
                <a:buClr>
                  <a:schemeClr val="bg1"/>
                </a:buClr>
                <a:buSzPct val="150000"/>
              </a:pPr>
              <a:r>
                <a:rPr lang="de-DE" sz="300" dirty="0">
                  <a:solidFill>
                    <a:srgbClr val="003063"/>
                  </a:solidFill>
                </a:rPr>
                <a:t>   </a:t>
              </a:r>
              <a:br>
                <a:rPr lang="de-DE" sz="1050" dirty="0">
                  <a:solidFill>
                    <a:srgbClr val="003063"/>
                  </a:solidFill>
                </a:rPr>
              </a:br>
              <a:r>
                <a:rPr lang="de-DE" sz="1050" dirty="0">
                  <a:solidFill>
                    <a:srgbClr val="003063"/>
                  </a:solidFill>
                </a:rPr>
                <a:t>„</a:t>
              </a:r>
              <a:r>
                <a:rPr lang="de-DE" sz="1050" i="1" dirty="0">
                  <a:solidFill>
                    <a:srgbClr val="003063"/>
                  </a:solidFill>
                </a:rPr>
                <a:t>In einer schulweiten Befragung zeigen sich viele Schüler*innen unzufrieden mit den Ganztags-angeboten. Anhand eines offenen Leitfadeninterview zu diesem Thema kann noch einmal gezielt nachgefragt werden, welche Gründe die  Unzufriedenheit hat.“</a:t>
              </a:r>
            </a:p>
          </p:txBody>
        </p:sp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C8D5BDCA-F1B4-4069-9C1D-574E7432D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90175" y="440310"/>
              <a:ext cx="432001" cy="441559"/>
            </a:xfrm>
            <a:prstGeom prst="rect">
              <a:avLst/>
            </a:prstGeom>
          </p:spPr>
        </p:pic>
      </p:grpSp>
      <p:sp>
        <p:nvSpPr>
          <p:cNvPr id="60" name="Fußzeilenplatzhalter 2">
            <a:extLst>
              <a:ext uri="{FF2B5EF4-FFF2-40B4-BE49-F238E27FC236}">
                <a16:creationId xmlns:a16="http://schemas.microsoft.com/office/drawing/2014/main" id="{1FE9614B-6FE9-455C-B0B1-38AB99625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3139" y="4667572"/>
            <a:ext cx="1747637" cy="218473"/>
          </a:xfrm>
        </p:spPr>
        <p:txBody>
          <a:bodyPr/>
          <a:lstStyle/>
          <a:p>
            <a:r>
              <a:rPr lang="de-DE" dirty="0">
                <a:solidFill>
                  <a:srgbClr val="003063"/>
                </a:solidFill>
              </a:rPr>
              <a:t> Überblick Evaluationsmethoden</a:t>
            </a:r>
          </a:p>
        </p:txBody>
      </p:sp>
    </p:spTree>
    <p:extLst>
      <p:ext uri="{BB962C8B-B14F-4D97-AF65-F5344CB8AC3E}">
        <p14:creationId xmlns:p14="http://schemas.microsoft.com/office/powerpoint/2010/main" val="140528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79134"/>
            <a:ext cx="8529485" cy="360099"/>
          </a:xfrm>
        </p:spPr>
        <p:txBody>
          <a:bodyPr/>
          <a:lstStyle/>
          <a:p>
            <a:r>
              <a:rPr lang="de-DE" dirty="0"/>
              <a:t>Gruppendiskussion</a:t>
            </a:r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402DF2B6-5237-467F-83EC-0A9376A46A97}"/>
              </a:ext>
            </a:extLst>
          </p:cNvPr>
          <p:cNvGrpSpPr/>
          <p:nvPr/>
        </p:nvGrpSpPr>
        <p:grpSpPr>
          <a:xfrm>
            <a:off x="2125569" y="3799963"/>
            <a:ext cx="1484790" cy="468377"/>
            <a:chOff x="551815" y="1835528"/>
            <a:chExt cx="1484790" cy="468377"/>
          </a:xfrm>
        </p:grpSpPr>
        <p:grpSp>
          <p:nvGrpSpPr>
            <p:cNvPr id="42" name="Gruppieren 41">
              <a:extLst>
                <a:ext uri="{FF2B5EF4-FFF2-40B4-BE49-F238E27FC236}">
                  <a16:creationId xmlns:a16="http://schemas.microsoft.com/office/drawing/2014/main" id="{DE4A2B58-ABEE-4DFD-ADA2-4659F7F3BC3E}"/>
                </a:ext>
              </a:extLst>
            </p:cNvPr>
            <p:cNvGrpSpPr/>
            <p:nvPr/>
          </p:nvGrpSpPr>
          <p:grpSpPr>
            <a:xfrm>
              <a:off x="636768" y="2110450"/>
              <a:ext cx="1301206" cy="193455"/>
              <a:chOff x="949108" y="2040663"/>
              <a:chExt cx="1301206" cy="193455"/>
            </a:xfrm>
          </p:grpSpPr>
          <p:grpSp>
            <p:nvGrpSpPr>
              <p:cNvPr id="4" name="Gruppieren 3">
                <a:extLst>
                  <a:ext uri="{FF2B5EF4-FFF2-40B4-BE49-F238E27FC236}">
                    <a16:creationId xmlns:a16="http://schemas.microsoft.com/office/drawing/2014/main" id="{F3561FE0-8FA2-448D-AEAB-4FFF36F55593}"/>
                  </a:ext>
                </a:extLst>
              </p:cNvPr>
              <p:cNvGrpSpPr/>
              <p:nvPr/>
            </p:nvGrpSpPr>
            <p:grpSpPr>
              <a:xfrm>
                <a:off x="1190626" y="2080275"/>
                <a:ext cx="831848" cy="118125"/>
                <a:chOff x="1552574" y="1962150"/>
                <a:chExt cx="1108075" cy="118125"/>
              </a:xfrm>
            </p:grpSpPr>
            <p:sp>
              <p:nvSpPr>
                <p:cNvPr id="10" name="Rechteck: abgerundete Ecken 9">
                  <a:extLst>
                    <a:ext uri="{FF2B5EF4-FFF2-40B4-BE49-F238E27FC236}">
                      <a16:creationId xmlns:a16="http://schemas.microsoft.com/office/drawing/2014/main" id="{F6BCC1B2-EB94-4D49-A583-97239A67C7B4}"/>
                    </a:ext>
                  </a:extLst>
                </p:cNvPr>
                <p:cNvSpPr/>
                <p:nvPr/>
              </p:nvSpPr>
              <p:spPr>
                <a:xfrm>
                  <a:off x="1637073" y="1962150"/>
                  <a:ext cx="521447" cy="118125"/>
                </a:xfrm>
                <a:prstGeom prst="roundRect">
                  <a:avLst>
                    <a:gd name="adj" fmla="val 45987"/>
                  </a:avLst>
                </a:prstGeom>
                <a:solidFill>
                  <a:srgbClr val="003063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  <p:sp>
              <p:nvSpPr>
                <p:cNvPr id="3" name="Rechteck: abgerundete Ecken 2">
                  <a:extLst>
                    <a:ext uri="{FF2B5EF4-FFF2-40B4-BE49-F238E27FC236}">
                      <a16:creationId xmlns:a16="http://schemas.microsoft.com/office/drawing/2014/main" id="{95C1448C-3688-4206-8EC2-ECFB2279647B}"/>
                    </a:ext>
                  </a:extLst>
                </p:cNvPr>
                <p:cNvSpPr/>
                <p:nvPr/>
              </p:nvSpPr>
              <p:spPr>
                <a:xfrm>
                  <a:off x="1552574" y="1962150"/>
                  <a:ext cx="1108075" cy="118125"/>
                </a:xfrm>
                <a:prstGeom prst="roundRect">
                  <a:avLst>
                    <a:gd name="adj" fmla="val 50000"/>
                  </a:avLst>
                </a:prstGeom>
                <a:noFill/>
                <a:ln w="12700">
                  <a:solidFill>
                    <a:srgbClr val="00306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</p:grpSp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688C27DA-3384-4455-BFFB-386A1C92F0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49108" y="2044556"/>
                <a:ext cx="189562" cy="189562"/>
              </a:xfrm>
              <a:prstGeom prst="rect">
                <a:avLst/>
              </a:prstGeom>
            </p:spPr>
          </p:pic>
          <p:pic>
            <p:nvPicPr>
              <p:cNvPr id="12" name="Grafik 11">
                <a:extLst>
                  <a:ext uri="{FF2B5EF4-FFF2-40B4-BE49-F238E27FC236}">
                    <a16:creationId xmlns:a16="http://schemas.microsoft.com/office/drawing/2014/main" id="{46DEF90B-E105-4267-B51A-AE4F7C31F2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060752" y="2040663"/>
                <a:ext cx="189562" cy="189562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619F12D8-B70A-4F0F-9386-F94346DFDF18}"/>
                </a:ext>
              </a:extLst>
            </p:cNvPr>
            <p:cNvSpPr txBox="1"/>
            <p:nvPr/>
          </p:nvSpPr>
          <p:spPr>
            <a:xfrm>
              <a:off x="551815" y="1835528"/>
              <a:ext cx="14847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chemeClr val="accent1"/>
                </a:buClr>
                <a:buSzPct val="150000"/>
              </a:pPr>
              <a:r>
                <a:rPr lang="de-DE" sz="1000" dirty="0">
                  <a:solidFill>
                    <a:srgbClr val="003063"/>
                  </a:solidFill>
                </a:rPr>
                <a:t>offen - standardisiert</a:t>
              </a:r>
              <a:endParaRPr lang="de-DE" sz="1000" dirty="0"/>
            </a:p>
          </p:txBody>
        </p: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063098AA-E0FD-4087-9465-7D06C3F8DD49}"/>
              </a:ext>
            </a:extLst>
          </p:cNvPr>
          <p:cNvGrpSpPr/>
          <p:nvPr/>
        </p:nvGrpSpPr>
        <p:grpSpPr>
          <a:xfrm>
            <a:off x="536741" y="3804918"/>
            <a:ext cx="1399292" cy="463422"/>
            <a:chOff x="2187010" y="1830666"/>
            <a:chExt cx="1399292" cy="463422"/>
          </a:xfrm>
        </p:grpSpPr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8352492D-2B40-4E67-9237-DD5D1CC77BE4}"/>
                </a:ext>
              </a:extLst>
            </p:cNvPr>
            <p:cNvGrpSpPr/>
            <p:nvPr/>
          </p:nvGrpSpPr>
          <p:grpSpPr>
            <a:xfrm>
              <a:off x="2229214" y="2106210"/>
              <a:ext cx="1321712" cy="187878"/>
              <a:chOff x="949108" y="2385005"/>
              <a:chExt cx="1321712" cy="187878"/>
            </a:xfrm>
          </p:grpSpPr>
          <p:grpSp>
            <p:nvGrpSpPr>
              <p:cNvPr id="14" name="Gruppieren 13">
                <a:extLst>
                  <a:ext uri="{FF2B5EF4-FFF2-40B4-BE49-F238E27FC236}">
                    <a16:creationId xmlns:a16="http://schemas.microsoft.com/office/drawing/2014/main" id="{217779A4-1F52-4ED8-AD46-AF197217D72B}"/>
                  </a:ext>
                </a:extLst>
              </p:cNvPr>
              <p:cNvGrpSpPr/>
              <p:nvPr/>
            </p:nvGrpSpPr>
            <p:grpSpPr>
              <a:xfrm>
                <a:off x="1190626" y="2427580"/>
                <a:ext cx="831848" cy="119781"/>
                <a:chOff x="1552574" y="1948648"/>
                <a:chExt cx="1108075" cy="119781"/>
              </a:xfrm>
            </p:grpSpPr>
            <p:sp>
              <p:nvSpPr>
                <p:cNvPr id="15" name="Rechteck: abgerundete Ecken 14">
                  <a:extLst>
                    <a:ext uri="{FF2B5EF4-FFF2-40B4-BE49-F238E27FC236}">
                      <a16:creationId xmlns:a16="http://schemas.microsoft.com/office/drawing/2014/main" id="{D848F50C-4C76-45B1-B945-631041494A09}"/>
                    </a:ext>
                  </a:extLst>
                </p:cNvPr>
                <p:cNvSpPr/>
                <p:nvPr/>
              </p:nvSpPr>
              <p:spPr>
                <a:xfrm>
                  <a:off x="1558277" y="1948648"/>
                  <a:ext cx="1097907" cy="118125"/>
                </a:xfrm>
                <a:prstGeom prst="roundRect">
                  <a:avLst>
                    <a:gd name="adj" fmla="val 43004"/>
                  </a:avLst>
                </a:prstGeom>
                <a:solidFill>
                  <a:srgbClr val="003063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  <p:sp>
              <p:nvSpPr>
                <p:cNvPr id="16" name="Rechteck: abgerundete Ecken 15">
                  <a:extLst>
                    <a:ext uri="{FF2B5EF4-FFF2-40B4-BE49-F238E27FC236}">
                      <a16:creationId xmlns:a16="http://schemas.microsoft.com/office/drawing/2014/main" id="{EE3A8636-8088-4A4B-80EB-261DF19BAA15}"/>
                    </a:ext>
                  </a:extLst>
                </p:cNvPr>
                <p:cNvSpPr/>
                <p:nvPr/>
              </p:nvSpPr>
              <p:spPr>
                <a:xfrm>
                  <a:off x="1552574" y="1950304"/>
                  <a:ext cx="1108075" cy="118125"/>
                </a:xfrm>
                <a:prstGeom prst="roundRect">
                  <a:avLst>
                    <a:gd name="adj" fmla="val 50000"/>
                  </a:avLst>
                </a:prstGeom>
                <a:noFill/>
                <a:ln w="12700">
                  <a:solidFill>
                    <a:srgbClr val="00306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</p:grpSp>
          <p:pic>
            <p:nvPicPr>
              <p:cNvPr id="17" name="Grafik 16">
                <a:extLst>
                  <a:ext uri="{FF2B5EF4-FFF2-40B4-BE49-F238E27FC236}">
                    <a16:creationId xmlns:a16="http://schemas.microsoft.com/office/drawing/2014/main" id="{1C34BB30-4B59-4F9A-8C45-197D18D5B2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49108" y="2385005"/>
                <a:ext cx="186745" cy="186745"/>
              </a:xfrm>
              <a:prstGeom prst="rect">
                <a:avLst/>
              </a:prstGeom>
            </p:spPr>
          </p:pic>
          <p:pic>
            <p:nvPicPr>
              <p:cNvPr id="19" name="Grafik 18">
                <a:extLst>
                  <a:ext uri="{FF2B5EF4-FFF2-40B4-BE49-F238E27FC236}">
                    <a16:creationId xmlns:a16="http://schemas.microsoft.com/office/drawing/2014/main" id="{26BB69D7-80FD-41C8-87B9-3A7E414BF5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084074" y="2386137"/>
                <a:ext cx="186746" cy="186746"/>
              </a:xfrm>
              <a:prstGeom prst="rect">
                <a:avLst/>
              </a:prstGeom>
            </p:spPr>
          </p:pic>
        </p:grp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36F08A0C-D0C4-448A-A914-8EED074BCB8B}"/>
                </a:ext>
              </a:extLst>
            </p:cNvPr>
            <p:cNvSpPr txBox="1"/>
            <p:nvPr/>
          </p:nvSpPr>
          <p:spPr>
            <a:xfrm>
              <a:off x="2187010" y="1830666"/>
              <a:ext cx="13992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chemeClr val="accent1"/>
                </a:buClr>
                <a:buSzPct val="150000"/>
              </a:pPr>
              <a:r>
                <a:rPr lang="de-DE" sz="1000" dirty="0">
                  <a:solidFill>
                    <a:srgbClr val="003063"/>
                  </a:solidFill>
                </a:rPr>
                <a:t>formativ - summativ</a:t>
              </a:r>
              <a:endParaRPr lang="de-DE" sz="1000" dirty="0"/>
            </a:p>
          </p:txBody>
        </p: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E693B2EB-3DDD-452E-AB27-C63B58914F83}"/>
              </a:ext>
            </a:extLst>
          </p:cNvPr>
          <p:cNvGrpSpPr/>
          <p:nvPr/>
        </p:nvGrpSpPr>
        <p:grpSpPr>
          <a:xfrm>
            <a:off x="5374126" y="3797762"/>
            <a:ext cx="1399292" cy="463869"/>
            <a:chOff x="5378468" y="1835038"/>
            <a:chExt cx="1399292" cy="463869"/>
          </a:xfrm>
        </p:grpSpPr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E82EB965-675F-414E-9E4F-0F3F717493D1}"/>
                </a:ext>
              </a:extLst>
            </p:cNvPr>
            <p:cNvGrpSpPr/>
            <p:nvPr/>
          </p:nvGrpSpPr>
          <p:grpSpPr>
            <a:xfrm>
              <a:off x="5407940" y="2097138"/>
              <a:ext cx="1333487" cy="201769"/>
              <a:chOff x="936376" y="3117900"/>
              <a:chExt cx="1333487" cy="201769"/>
            </a:xfrm>
          </p:grpSpPr>
          <p:grpSp>
            <p:nvGrpSpPr>
              <p:cNvPr id="28" name="Gruppieren 27">
                <a:extLst>
                  <a:ext uri="{FF2B5EF4-FFF2-40B4-BE49-F238E27FC236}">
                    <a16:creationId xmlns:a16="http://schemas.microsoft.com/office/drawing/2014/main" id="{5D5851EE-F9A2-4572-B50F-165A331B17F2}"/>
                  </a:ext>
                </a:extLst>
              </p:cNvPr>
              <p:cNvGrpSpPr/>
              <p:nvPr/>
            </p:nvGrpSpPr>
            <p:grpSpPr>
              <a:xfrm>
                <a:off x="1190626" y="3157144"/>
                <a:ext cx="831848" cy="118125"/>
                <a:chOff x="1552574" y="1962150"/>
                <a:chExt cx="1108075" cy="118125"/>
              </a:xfrm>
            </p:grpSpPr>
            <p:sp>
              <p:nvSpPr>
                <p:cNvPr id="29" name="Rechteck: abgerundete Ecken 28">
                  <a:extLst>
                    <a:ext uri="{FF2B5EF4-FFF2-40B4-BE49-F238E27FC236}">
                      <a16:creationId xmlns:a16="http://schemas.microsoft.com/office/drawing/2014/main" id="{984E34A4-C3CA-496E-931E-18B9CC9171E4}"/>
                    </a:ext>
                  </a:extLst>
                </p:cNvPr>
                <p:cNvSpPr/>
                <p:nvPr/>
              </p:nvSpPr>
              <p:spPr>
                <a:xfrm>
                  <a:off x="1705229" y="1962150"/>
                  <a:ext cx="490978" cy="118125"/>
                </a:xfrm>
                <a:prstGeom prst="roundRect">
                  <a:avLst>
                    <a:gd name="adj" fmla="val 40317"/>
                  </a:avLst>
                </a:prstGeom>
                <a:solidFill>
                  <a:srgbClr val="003063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  <p:sp>
              <p:nvSpPr>
                <p:cNvPr id="30" name="Rechteck: abgerundete Ecken 29">
                  <a:extLst>
                    <a:ext uri="{FF2B5EF4-FFF2-40B4-BE49-F238E27FC236}">
                      <a16:creationId xmlns:a16="http://schemas.microsoft.com/office/drawing/2014/main" id="{5AFA98CC-5144-4621-8FE7-9B56BF56FDCB}"/>
                    </a:ext>
                  </a:extLst>
                </p:cNvPr>
                <p:cNvSpPr/>
                <p:nvPr/>
              </p:nvSpPr>
              <p:spPr>
                <a:xfrm>
                  <a:off x="1552574" y="1962150"/>
                  <a:ext cx="1108075" cy="118125"/>
                </a:xfrm>
                <a:prstGeom prst="roundRect">
                  <a:avLst>
                    <a:gd name="adj" fmla="val 50000"/>
                  </a:avLst>
                </a:prstGeom>
                <a:noFill/>
                <a:ln w="12700">
                  <a:solidFill>
                    <a:srgbClr val="00306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</p:grpSp>
          <p:pic>
            <p:nvPicPr>
              <p:cNvPr id="32" name="Grafik 31">
                <a:extLst>
                  <a:ext uri="{FF2B5EF4-FFF2-40B4-BE49-F238E27FC236}">
                    <a16:creationId xmlns:a16="http://schemas.microsoft.com/office/drawing/2014/main" id="{3BCBDC8F-85E1-4345-8CBF-6ABBCB0AFF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36376" y="3117900"/>
                <a:ext cx="196950" cy="196950"/>
              </a:xfrm>
              <a:prstGeom prst="rect">
                <a:avLst/>
              </a:prstGeom>
            </p:spPr>
          </p:pic>
          <p:pic>
            <p:nvPicPr>
              <p:cNvPr id="34" name="Grafik 33">
                <a:extLst>
                  <a:ext uri="{FF2B5EF4-FFF2-40B4-BE49-F238E27FC236}">
                    <a16:creationId xmlns:a16="http://schemas.microsoft.com/office/drawing/2014/main" id="{91A80962-8CE0-4A43-BB66-7C8CA6CCD2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flipV="1">
                <a:off x="2072913" y="3122719"/>
                <a:ext cx="196950" cy="196950"/>
              </a:xfrm>
              <a:prstGeom prst="rect">
                <a:avLst/>
              </a:prstGeom>
            </p:spPr>
          </p:pic>
        </p:grp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DCF679B2-E67E-4E9A-A8D5-56B09FFEA654}"/>
                </a:ext>
              </a:extLst>
            </p:cNvPr>
            <p:cNvSpPr txBox="1"/>
            <p:nvPr/>
          </p:nvSpPr>
          <p:spPr>
            <a:xfrm>
              <a:off x="5378468" y="1835038"/>
              <a:ext cx="13992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chemeClr val="accent1"/>
                </a:buClr>
                <a:buSzPct val="150000"/>
              </a:pPr>
              <a:r>
                <a:rPr lang="de-DE" sz="1000" dirty="0">
                  <a:solidFill>
                    <a:srgbClr val="003063"/>
                  </a:solidFill>
                </a:rPr>
                <a:t>schnell - aufwändig</a:t>
              </a:r>
              <a:endParaRPr lang="de-DE" sz="1000" dirty="0"/>
            </a:p>
          </p:txBody>
        </p:sp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9ED7C19D-98A6-4AD5-88DE-E9C93C029184}"/>
              </a:ext>
            </a:extLst>
          </p:cNvPr>
          <p:cNvGrpSpPr/>
          <p:nvPr/>
        </p:nvGrpSpPr>
        <p:grpSpPr>
          <a:xfrm>
            <a:off x="6963243" y="3797762"/>
            <a:ext cx="1484790" cy="481149"/>
            <a:chOff x="6910921" y="1835038"/>
            <a:chExt cx="1484790" cy="481149"/>
          </a:xfrm>
        </p:grpSpPr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299FBFA0-2F39-4FF2-AD5D-4807A5D8DB29}"/>
                </a:ext>
              </a:extLst>
            </p:cNvPr>
            <p:cNvGrpSpPr/>
            <p:nvPr/>
          </p:nvGrpSpPr>
          <p:grpSpPr>
            <a:xfrm>
              <a:off x="7007284" y="2112161"/>
              <a:ext cx="1309345" cy="204026"/>
              <a:chOff x="960518" y="3475843"/>
              <a:chExt cx="1309345" cy="204026"/>
            </a:xfrm>
          </p:grpSpPr>
          <p:pic>
            <p:nvPicPr>
              <p:cNvPr id="36" name="Grafik 35">
                <a:extLst>
                  <a:ext uri="{FF2B5EF4-FFF2-40B4-BE49-F238E27FC236}">
                    <a16:creationId xmlns:a16="http://schemas.microsoft.com/office/drawing/2014/main" id="{85B77E11-1135-4250-BC67-A230746C54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60518" y="3477471"/>
                <a:ext cx="186745" cy="186745"/>
              </a:xfrm>
              <a:prstGeom prst="rect">
                <a:avLst/>
              </a:prstGeom>
            </p:spPr>
          </p:pic>
          <p:grpSp>
            <p:nvGrpSpPr>
              <p:cNvPr id="37" name="Gruppieren 36">
                <a:extLst>
                  <a:ext uri="{FF2B5EF4-FFF2-40B4-BE49-F238E27FC236}">
                    <a16:creationId xmlns:a16="http://schemas.microsoft.com/office/drawing/2014/main" id="{FC2139F9-4E47-403E-BCD4-C91CD437A330}"/>
                  </a:ext>
                </a:extLst>
              </p:cNvPr>
              <p:cNvGrpSpPr/>
              <p:nvPr/>
            </p:nvGrpSpPr>
            <p:grpSpPr>
              <a:xfrm>
                <a:off x="1190626" y="3514740"/>
                <a:ext cx="831848" cy="118840"/>
                <a:chOff x="1552574" y="1962150"/>
                <a:chExt cx="1108075" cy="118840"/>
              </a:xfrm>
            </p:grpSpPr>
            <p:sp>
              <p:nvSpPr>
                <p:cNvPr id="38" name="Rechteck: abgerundete Ecken 37">
                  <a:extLst>
                    <a:ext uri="{FF2B5EF4-FFF2-40B4-BE49-F238E27FC236}">
                      <a16:creationId xmlns:a16="http://schemas.microsoft.com/office/drawing/2014/main" id="{BDEC90B9-9286-40CC-A0B5-C21E670C5255}"/>
                    </a:ext>
                  </a:extLst>
                </p:cNvPr>
                <p:cNvSpPr/>
                <p:nvPr/>
              </p:nvSpPr>
              <p:spPr>
                <a:xfrm>
                  <a:off x="2201887" y="1962865"/>
                  <a:ext cx="351756" cy="118125"/>
                </a:xfrm>
                <a:prstGeom prst="roundRect">
                  <a:avLst>
                    <a:gd name="adj" fmla="val 40317"/>
                  </a:avLst>
                </a:prstGeom>
                <a:solidFill>
                  <a:srgbClr val="003063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  <p:sp>
              <p:nvSpPr>
                <p:cNvPr id="39" name="Rechteck: abgerundete Ecken 38">
                  <a:extLst>
                    <a:ext uri="{FF2B5EF4-FFF2-40B4-BE49-F238E27FC236}">
                      <a16:creationId xmlns:a16="http://schemas.microsoft.com/office/drawing/2014/main" id="{FA77EAA2-21EF-4D7A-9115-0167B4F3424C}"/>
                    </a:ext>
                  </a:extLst>
                </p:cNvPr>
                <p:cNvSpPr/>
                <p:nvPr/>
              </p:nvSpPr>
              <p:spPr>
                <a:xfrm>
                  <a:off x="1552574" y="1962150"/>
                  <a:ext cx="1108075" cy="118125"/>
                </a:xfrm>
                <a:prstGeom prst="roundRect">
                  <a:avLst>
                    <a:gd name="adj" fmla="val 50000"/>
                  </a:avLst>
                </a:prstGeom>
                <a:noFill/>
                <a:ln w="12700">
                  <a:solidFill>
                    <a:srgbClr val="00306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</p:grpSp>
          <p:pic>
            <p:nvPicPr>
              <p:cNvPr id="41" name="Grafik 40">
                <a:extLst>
                  <a:ext uri="{FF2B5EF4-FFF2-40B4-BE49-F238E27FC236}">
                    <a16:creationId xmlns:a16="http://schemas.microsoft.com/office/drawing/2014/main" id="{93E06B12-75FF-41E9-B23B-DC6BEE1C94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065837" y="3475843"/>
                <a:ext cx="204026" cy="204026"/>
              </a:xfrm>
              <a:prstGeom prst="rect">
                <a:avLst/>
              </a:prstGeom>
            </p:spPr>
          </p:pic>
        </p:grp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9BE46452-3F24-4C3C-8065-7DA5DDE9F9A2}"/>
                </a:ext>
              </a:extLst>
            </p:cNvPr>
            <p:cNvSpPr txBox="1"/>
            <p:nvPr/>
          </p:nvSpPr>
          <p:spPr>
            <a:xfrm>
              <a:off x="6910921" y="1835038"/>
              <a:ext cx="14847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chemeClr val="accent1"/>
                </a:buClr>
                <a:buSzPct val="150000"/>
              </a:pPr>
              <a:r>
                <a:rPr lang="de-DE" sz="1000" dirty="0">
                  <a:solidFill>
                    <a:srgbClr val="003063"/>
                  </a:solidFill>
                </a:rPr>
                <a:t>unbekannt - etabliert</a:t>
              </a:r>
              <a:endParaRPr lang="de-DE" sz="1000" dirty="0"/>
            </a:p>
          </p:txBody>
        </p:sp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3F65B448-E16C-48B9-8CFA-CCBA00E4B989}"/>
              </a:ext>
            </a:extLst>
          </p:cNvPr>
          <p:cNvGrpSpPr/>
          <p:nvPr/>
        </p:nvGrpSpPr>
        <p:grpSpPr>
          <a:xfrm>
            <a:off x="3783181" y="3787744"/>
            <a:ext cx="1399292" cy="472457"/>
            <a:chOff x="3762149" y="1830666"/>
            <a:chExt cx="1399292" cy="472457"/>
          </a:xfrm>
        </p:grpSpPr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E8BFE680-BDD0-40F5-8BDF-F9C166684BE5}"/>
                </a:ext>
              </a:extLst>
            </p:cNvPr>
            <p:cNvGrpSpPr/>
            <p:nvPr/>
          </p:nvGrpSpPr>
          <p:grpSpPr>
            <a:xfrm>
              <a:off x="3762149" y="1830666"/>
              <a:ext cx="1399292" cy="472457"/>
              <a:chOff x="3791438" y="1830666"/>
              <a:chExt cx="1399292" cy="472457"/>
            </a:xfrm>
          </p:grpSpPr>
          <p:grpSp>
            <p:nvGrpSpPr>
              <p:cNvPr id="44" name="Gruppieren 43">
                <a:extLst>
                  <a:ext uri="{FF2B5EF4-FFF2-40B4-BE49-F238E27FC236}">
                    <a16:creationId xmlns:a16="http://schemas.microsoft.com/office/drawing/2014/main" id="{3A74EAD7-896C-4742-8189-D9A029D0B19C}"/>
                  </a:ext>
                </a:extLst>
              </p:cNvPr>
              <p:cNvGrpSpPr/>
              <p:nvPr/>
            </p:nvGrpSpPr>
            <p:grpSpPr>
              <a:xfrm>
                <a:off x="3833763" y="2116378"/>
                <a:ext cx="1066295" cy="186745"/>
                <a:chOff x="956179" y="2764131"/>
                <a:chExt cx="1066295" cy="186745"/>
              </a:xfrm>
            </p:grpSpPr>
            <p:pic>
              <p:nvPicPr>
                <p:cNvPr id="22" name="Grafik 21">
                  <a:extLst>
                    <a:ext uri="{FF2B5EF4-FFF2-40B4-BE49-F238E27FC236}">
                      <a16:creationId xmlns:a16="http://schemas.microsoft.com/office/drawing/2014/main" id="{70BF66CE-146F-4C09-9623-A23C1D77EF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956179" y="2764131"/>
                  <a:ext cx="186745" cy="186745"/>
                </a:xfrm>
                <a:prstGeom prst="rect">
                  <a:avLst/>
                </a:prstGeom>
              </p:spPr>
            </p:pic>
            <p:grpSp>
              <p:nvGrpSpPr>
                <p:cNvPr id="23" name="Gruppieren 22">
                  <a:extLst>
                    <a:ext uri="{FF2B5EF4-FFF2-40B4-BE49-F238E27FC236}">
                      <a16:creationId xmlns:a16="http://schemas.microsoft.com/office/drawing/2014/main" id="{B62DF404-7E6F-4852-A894-A054BC111D5A}"/>
                    </a:ext>
                  </a:extLst>
                </p:cNvPr>
                <p:cNvGrpSpPr/>
                <p:nvPr/>
              </p:nvGrpSpPr>
              <p:grpSpPr>
                <a:xfrm>
                  <a:off x="1190626" y="2798440"/>
                  <a:ext cx="831848" cy="118127"/>
                  <a:chOff x="1552574" y="1962148"/>
                  <a:chExt cx="1108075" cy="118127"/>
                </a:xfrm>
              </p:grpSpPr>
              <p:sp>
                <p:nvSpPr>
                  <p:cNvPr id="24" name="Rechteck: abgerundete Ecken 23">
                    <a:extLst>
                      <a:ext uri="{FF2B5EF4-FFF2-40B4-BE49-F238E27FC236}">
                        <a16:creationId xmlns:a16="http://schemas.microsoft.com/office/drawing/2014/main" id="{D880DB69-9590-49B7-9D0C-9C0656CD51F4}"/>
                      </a:ext>
                    </a:extLst>
                  </p:cNvPr>
                  <p:cNvSpPr/>
                  <p:nvPr/>
                </p:nvSpPr>
                <p:spPr>
                  <a:xfrm>
                    <a:off x="1714672" y="1962148"/>
                    <a:ext cx="404124" cy="118125"/>
                  </a:xfrm>
                  <a:prstGeom prst="roundRect">
                    <a:avLst>
                      <a:gd name="adj" fmla="val 40317"/>
                    </a:avLst>
                  </a:prstGeom>
                  <a:solidFill>
                    <a:srgbClr val="003063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270000" indent="-270000" algn="ctr">
                      <a:spcBef>
                        <a:spcPts val="400"/>
                      </a:spcBef>
                      <a:buClr>
                        <a:schemeClr val="bg1"/>
                      </a:buClr>
                      <a:buSzPct val="150000"/>
                      <a:buFont typeface="Arial" pitchFamily="34" charset="0"/>
                      <a:buChar char="•"/>
                    </a:pPr>
                    <a:endParaRPr lang="de-DE" dirty="0" err="1"/>
                  </a:p>
                </p:txBody>
              </p:sp>
              <p:sp>
                <p:nvSpPr>
                  <p:cNvPr id="25" name="Rechteck: abgerundete Ecken 24">
                    <a:extLst>
                      <a:ext uri="{FF2B5EF4-FFF2-40B4-BE49-F238E27FC236}">
                        <a16:creationId xmlns:a16="http://schemas.microsoft.com/office/drawing/2014/main" id="{CCDEE39F-4F47-4773-A4E1-8ADB19500465}"/>
                      </a:ext>
                    </a:extLst>
                  </p:cNvPr>
                  <p:cNvSpPr/>
                  <p:nvPr/>
                </p:nvSpPr>
                <p:spPr>
                  <a:xfrm>
                    <a:off x="1552574" y="1962150"/>
                    <a:ext cx="1108075" cy="118125"/>
                  </a:xfrm>
                  <a:prstGeom prst="roundRect">
                    <a:avLst>
                      <a:gd name="adj" fmla="val 50000"/>
                    </a:avLst>
                  </a:prstGeom>
                  <a:noFill/>
                  <a:ln w="12700">
                    <a:solidFill>
                      <a:srgbClr val="00306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270000" indent="-270000" algn="ctr">
                      <a:spcBef>
                        <a:spcPts val="400"/>
                      </a:spcBef>
                      <a:buClr>
                        <a:schemeClr val="bg1"/>
                      </a:buClr>
                      <a:buSzPct val="150000"/>
                      <a:buFont typeface="Arial" pitchFamily="34" charset="0"/>
                      <a:buChar char="•"/>
                    </a:pPr>
                    <a:endParaRPr lang="de-DE" dirty="0" err="1"/>
                  </a:p>
                </p:txBody>
              </p:sp>
            </p:grpSp>
          </p:grpSp>
          <p:sp>
            <p:nvSpPr>
              <p:cNvPr id="50" name="Textfeld 49">
                <a:extLst>
                  <a:ext uri="{FF2B5EF4-FFF2-40B4-BE49-F238E27FC236}">
                    <a16:creationId xmlns:a16="http://schemas.microsoft.com/office/drawing/2014/main" id="{EC5D0AC0-13B6-46C1-BCF8-F2540D0FD880}"/>
                  </a:ext>
                </a:extLst>
              </p:cNvPr>
              <p:cNvSpPr txBox="1"/>
              <p:nvPr/>
            </p:nvSpPr>
            <p:spPr>
              <a:xfrm>
                <a:off x="3791438" y="1830666"/>
                <a:ext cx="139929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400"/>
                  </a:spcBef>
                  <a:buClr>
                    <a:schemeClr val="accent1"/>
                  </a:buClr>
                  <a:buSzPct val="150000"/>
                </a:pPr>
                <a:r>
                  <a:rPr lang="de-DE" sz="1000" dirty="0">
                    <a:solidFill>
                      <a:srgbClr val="003063"/>
                    </a:solidFill>
                  </a:rPr>
                  <a:t>einfach - schwierig</a:t>
                </a:r>
                <a:endParaRPr lang="de-DE" sz="1000" dirty="0"/>
              </a:p>
            </p:txBody>
          </p:sp>
        </p:grpSp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3A52F274-9814-4817-97A6-3E7D1DC35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929824" y="2116378"/>
              <a:ext cx="186745" cy="186745"/>
            </a:xfrm>
            <a:prstGeom prst="rect">
              <a:avLst/>
            </a:prstGeom>
          </p:spPr>
        </p:pic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464DF7D3-E5A4-49C6-8684-78718456B3BD}"/>
              </a:ext>
            </a:extLst>
          </p:cNvPr>
          <p:cNvSpPr txBox="1"/>
          <p:nvPr/>
        </p:nvSpPr>
        <p:spPr>
          <a:xfrm>
            <a:off x="358775" y="920805"/>
            <a:ext cx="8529484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600" b="1" dirty="0">
                <a:solidFill>
                  <a:srgbClr val="003063"/>
                </a:solidFill>
              </a:rPr>
              <a:t>Idee</a:t>
            </a:r>
          </a:p>
          <a:p>
            <a:pPr marL="285750" indent="-285750">
              <a:spcBef>
                <a:spcPts val="400"/>
              </a:spcBef>
              <a:buClr>
                <a:srgbClr val="E10019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3063"/>
                </a:solidFill>
              </a:rPr>
              <a:t>Personen zu (kontroversen) Themen diskutieren lassen</a:t>
            </a:r>
          </a:p>
          <a:p>
            <a:pPr marL="285750" indent="-285750">
              <a:spcBef>
                <a:spcPts val="400"/>
              </a:spcBef>
              <a:buClr>
                <a:srgbClr val="E10019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3063"/>
                </a:solidFill>
              </a:rPr>
              <a:t>Diskussion macht verschiedene Positionen zum Thema sichtbar</a:t>
            </a:r>
          </a:p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600" b="1" dirty="0">
                <a:solidFill>
                  <a:srgbClr val="003063"/>
                </a:solidFill>
              </a:rPr>
              <a:t>Vorgehen</a:t>
            </a:r>
          </a:p>
          <a:p>
            <a:pPr marL="285750" indent="-285750">
              <a:spcBef>
                <a:spcPts val="400"/>
              </a:spcBef>
              <a:buClr>
                <a:srgbClr val="E10019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3063"/>
                </a:solidFill>
              </a:rPr>
              <a:t>Thema eingrenzen, offene Fragen formulieren, Personen mit unterschiedlichen Positionen auswählen</a:t>
            </a:r>
          </a:p>
          <a:p>
            <a:pPr marL="285750" indent="-285750">
              <a:spcBef>
                <a:spcPts val="400"/>
              </a:spcBef>
              <a:buClr>
                <a:srgbClr val="E10019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3063"/>
                </a:solidFill>
              </a:rPr>
              <a:t>Gespräch zurückhaltend moderieren, dokumentieren und auswerten</a:t>
            </a:r>
            <a:endParaRPr lang="de-DE" sz="1600" dirty="0">
              <a:solidFill>
                <a:srgbClr val="003063"/>
              </a:solidFill>
            </a:endParaRPr>
          </a:p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600" b="1" dirty="0">
                <a:solidFill>
                  <a:srgbClr val="003063"/>
                </a:solidFill>
              </a:rPr>
              <a:t>Nutzen</a:t>
            </a:r>
          </a:p>
          <a:p>
            <a:pPr marL="285750" indent="-285750">
              <a:spcBef>
                <a:spcPts val="400"/>
              </a:spcBef>
              <a:buClr>
                <a:srgbClr val="E10019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3063"/>
                </a:solidFill>
              </a:rPr>
              <a:t>Identifikation von verschiedenen Positionen bzw. Problemstellen </a:t>
            </a:r>
          </a:p>
          <a:p>
            <a:pPr marL="285750" indent="-285750">
              <a:spcBef>
                <a:spcPts val="400"/>
              </a:spcBef>
              <a:buClr>
                <a:srgbClr val="E10019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3063"/>
                </a:solidFill>
              </a:rPr>
              <a:t>Partizipation der (kritischen) Kolleg*innen</a:t>
            </a:r>
            <a:endParaRPr lang="de-DE" sz="1600" dirty="0">
              <a:solidFill>
                <a:srgbClr val="003063"/>
              </a:solidFill>
            </a:endParaRPr>
          </a:p>
        </p:txBody>
      </p:sp>
      <p:pic>
        <p:nvPicPr>
          <p:cNvPr id="60" name="Grafik 59">
            <a:extLst>
              <a:ext uri="{FF2B5EF4-FFF2-40B4-BE49-F238E27FC236}">
                <a16:creationId xmlns:a16="http://schemas.microsoft.com/office/drawing/2014/main" id="{92DF6BAE-6AF8-480E-B599-B1E0809D3B84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E1001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8228" y="222386"/>
            <a:ext cx="432000" cy="432000"/>
          </a:xfrm>
          <a:prstGeom prst="rect">
            <a:avLst/>
          </a:prstGeom>
        </p:spPr>
      </p:pic>
      <p:sp>
        <p:nvSpPr>
          <p:cNvPr id="64" name="Rechteck: abgerundete Ecken 63">
            <a:extLst>
              <a:ext uri="{FF2B5EF4-FFF2-40B4-BE49-F238E27FC236}">
                <a16:creationId xmlns:a16="http://schemas.microsoft.com/office/drawing/2014/main" id="{D1680BBD-6E23-4086-ADF5-C4750149B128}"/>
              </a:ext>
            </a:extLst>
          </p:cNvPr>
          <p:cNvSpPr/>
          <p:nvPr/>
        </p:nvSpPr>
        <p:spPr>
          <a:xfrm>
            <a:off x="6450349" y="247177"/>
            <a:ext cx="2297261" cy="1739278"/>
          </a:xfrm>
          <a:prstGeom prst="roundRect">
            <a:avLst/>
          </a:prstGeom>
          <a:solidFill>
            <a:srgbClr val="F5F5F5"/>
          </a:solidFill>
          <a:ln w="9525">
            <a:solidFill>
              <a:srgbClr val="0030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400"/>
              </a:spcBef>
              <a:buClr>
                <a:schemeClr val="bg1"/>
              </a:buClr>
              <a:buSzPct val="150000"/>
            </a:pPr>
            <a:r>
              <a:rPr lang="de-DE" dirty="0">
                <a:solidFill>
                  <a:srgbClr val="003063"/>
                </a:solidFill>
              </a:rPr>
              <a:t> Beispiel</a:t>
            </a:r>
          </a:p>
          <a:p>
            <a:pPr algn="ctr">
              <a:spcBef>
                <a:spcPts val="400"/>
              </a:spcBef>
              <a:buClr>
                <a:schemeClr val="bg1"/>
              </a:buClr>
              <a:buSzPct val="150000"/>
            </a:pPr>
            <a:r>
              <a:rPr lang="de-DE" sz="300" dirty="0">
                <a:solidFill>
                  <a:srgbClr val="003063"/>
                </a:solidFill>
              </a:rPr>
              <a:t>   </a:t>
            </a:r>
            <a:br>
              <a:rPr lang="de-DE" sz="1050" dirty="0">
                <a:solidFill>
                  <a:srgbClr val="003063"/>
                </a:solidFill>
              </a:rPr>
            </a:br>
            <a:r>
              <a:rPr lang="de-DE" sz="1050" dirty="0">
                <a:solidFill>
                  <a:srgbClr val="003063"/>
                </a:solidFill>
              </a:rPr>
              <a:t>„</a:t>
            </a:r>
            <a:r>
              <a:rPr lang="de-DE" sz="1050" i="1" dirty="0">
                <a:solidFill>
                  <a:srgbClr val="003063"/>
                </a:solidFill>
              </a:rPr>
              <a:t>Die sehr unterschiedlichen Meinungen zu einem neuen Leitbild der Schule können in der Gruppendiskussion thematisiert werden, um einen möglichen Änderungsbedarf aufzudecken.“</a:t>
            </a:r>
          </a:p>
        </p:txBody>
      </p:sp>
      <p:pic>
        <p:nvPicPr>
          <p:cNvPr id="65" name="Grafik 64">
            <a:extLst>
              <a:ext uri="{FF2B5EF4-FFF2-40B4-BE49-F238E27FC236}">
                <a16:creationId xmlns:a16="http://schemas.microsoft.com/office/drawing/2014/main" id="{417D1C3D-CE92-40BD-8B96-1A2E01D6A2B6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25488" y="307781"/>
            <a:ext cx="432001" cy="441559"/>
          </a:xfrm>
          <a:prstGeom prst="rect">
            <a:avLst/>
          </a:prstGeom>
        </p:spPr>
      </p:pic>
      <p:sp>
        <p:nvSpPr>
          <p:cNvPr id="57" name="Fußzeilenplatzhalter 2">
            <a:extLst>
              <a:ext uri="{FF2B5EF4-FFF2-40B4-BE49-F238E27FC236}">
                <a16:creationId xmlns:a16="http://schemas.microsoft.com/office/drawing/2014/main" id="{B68D5058-C825-4FA4-B158-95F20ABA0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3139" y="4667572"/>
            <a:ext cx="1747637" cy="218473"/>
          </a:xfrm>
        </p:spPr>
        <p:txBody>
          <a:bodyPr/>
          <a:lstStyle/>
          <a:p>
            <a:r>
              <a:rPr lang="de-DE" dirty="0">
                <a:solidFill>
                  <a:srgbClr val="003063"/>
                </a:solidFill>
              </a:rPr>
              <a:t> Überblick Evaluationsmethoden</a:t>
            </a:r>
          </a:p>
        </p:txBody>
      </p:sp>
    </p:spTree>
    <p:extLst>
      <p:ext uri="{BB962C8B-B14F-4D97-AF65-F5344CB8AC3E}">
        <p14:creationId xmlns:p14="http://schemas.microsoft.com/office/powerpoint/2010/main" val="2186811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79134"/>
            <a:ext cx="8529485" cy="360099"/>
          </a:xfrm>
        </p:spPr>
        <p:txBody>
          <a:bodyPr/>
          <a:lstStyle/>
          <a:p>
            <a:r>
              <a:rPr lang="de-DE" dirty="0"/>
              <a:t>Beobachtungen</a:t>
            </a:r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402DF2B6-5237-467F-83EC-0A9376A46A97}"/>
              </a:ext>
            </a:extLst>
          </p:cNvPr>
          <p:cNvGrpSpPr/>
          <p:nvPr/>
        </p:nvGrpSpPr>
        <p:grpSpPr>
          <a:xfrm>
            <a:off x="2125569" y="3799963"/>
            <a:ext cx="1484790" cy="468377"/>
            <a:chOff x="551815" y="1835528"/>
            <a:chExt cx="1484790" cy="468377"/>
          </a:xfrm>
        </p:grpSpPr>
        <p:grpSp>
          <p:nvGrpSpPr>
            <p:cNvPr id="42" name="Gruppieren 41">
              <a:extLst>
                <a:ext uri="{FF2B5EF4-FFF2-40B4-BE49-F238E27FC236}">
                  <a16:creationId xmlns:a16="http://schemas.microsoft.com/office/drawing/2014/main" id="{DE4A2B58-ABEE-4DFD-ADA2-4659F7F3BC3E}"/>
                </a:ext>
              </a:extLst>
            </p:cNvPr>
            <p:cNvGrpSpPr/>
            <p:nvPr/>
          </p:nvGrpSpPr>
          <p:grpSpPr>
            <a:xfrm>
              <a:off x="636768" y="2110450"/>
              <a:ext cx="1301206" cy="193455"/>
              <a:chOff x="949108" y="2040663"/>
              <a:chExt cx="1301206" cy="193455"/>
            </a:xfrm>
          </p:grpSpPr>
          <p:grpSp>
            <p:nvGrpSpPr>
              <p:cNvPr id="4" name="Gruppieren 3">
                <a:extLst>
                  <a:ext uri="{FF2B5EF4-FFF2-40B4-BE49-F238E27FC236}">
                    <a16:creationId xmlns:a16="http://schemas.microsoft.com/office/drawing/2014/main" id="{F3561FE0-8FA2-448D-AEAB-4FFF36F55593}"/>
                  </a:ext>
                </a:extLst>
              </p:cNvPr>
              <p:cNvGrpSpPr/>
              <p:nvPr/>
            </p:nvGrpSpPr>
            <p:grpSpPr>
              <a:xfrm>
                <a:off x="1190626" y="2079560"/>
                <a:ext cx="831848" cy="118840"/>
                <a:chOff x="1552574" y="1961435"/>
                <a:chExt cx="1108075" cy="118840"/>
              </a:xfrm>
            </p:grpSpPr>
            <p:sp>
              <p:nvSpPr>
                <p:cNvPr id="10" name="Rechteck: abgerundete Ecken 9">
                  <a:extLst>
                    <a:ext uri="{FF2B5EF4-FFF2-40B4-BE49-F238E27FC236}">
                      <a16:creationId xmlns:a16="http://schemas.microsoft.com/office/drawing/2014/main" id="{F6BCC1B2-EB94-4D49-A583-97239A67C7B4}"/>
                    </a:ext>
                  </a:extLst>
                </p:cNvPr>
                <p:cNvSpPr/>
                <p:nvPr/>
              </p:nvSpPr>
              <p:spPr>
                <a:xfrm>
                  <a:off x="1637072" y="1961435"/>
                  <a:ext cx="774820" cy="118125"/>
                </a:xfrm>
                <a:prstGeom prst="roundRect">
                  <a:avLst>
                    <a:gd name="adj" fmla="val 45987"/>
                  </a:avLst>
                </a:prstGeom>
                <a:solidFill>
                  <a:srgbClr val="003063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  <p:sp>
              <p:nvSpPr>
                <p:cNvPr id="3" name="Rechteck: abgerundete Ecken 2">
                  <a:extLst>
                    <a:ext uri="{FF2B5EF4-FFF2-40B4-BE49-F238E27FC236}">
                      <a16:creationId xmlns:a16="http://schemas.microsoft.com/office/drawing/2014/main" id="{95C1448C-3688-4206-8EC2-ECFB2279647B}"/>
                    </a:ext>
                  </a:extLst>
                </p:cNvPr>
                <p:cNvSpPr/>
                <p:nvPr/>
              </p:nvSpPr>
              <p:spPr>
                <a:xfrm>
                  <a:off x="1552574" y="1962150"/>
                  <a:ext cx="1108075" cy="118125"/>
                </a:xfrm>
                <a:prstGeom prst="roundRect">
                  <a:avLst>
                    <a:gd name="adj" fmla="val 50000"/>
                  </a:avLst>
                </a:prstGeom>
                <a:noFill/>
                <a:ln w="12700">
                  <a:solidFill>
                    <a:srgbClr val="00306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</p:grpSp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688C27DA-3384-4455-BFFB-386A1C92F0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49108" y="2044556"/>
                <a:ext cx="189562" cy="189562"/>
              </a:xfrm>
              <a:prstGeom prst="rect">
                <a:avLst/>
              </a:prstGeom>
            </p:spPr>
          </p:pic>
          <p:pic>
            <p:nvPicPr>
              <p:cNvPr id="12" name="Grafik 11">
                <a:extLst>
                  <a:ext uri="{FF2B5EF4-FFF2-40B4-BE49-F238E27FC236}">
                    <a16:creationId xmlns:a16="http://schemas.microsoft.com/office/drawing/2014/main" id="{46DEF90B-E105-4267-B51A-AE4F7C31F2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060752" y="2040663"/>
                <a:ext cx="189562" cy="189562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619F12D8-B70A-4F0F-9386-F94346DFDF18}"/>
                </a:ext>
              </a:extLst>
            </p:cNvPr>
            <p:cNvSpPr txBox="1"/>
            <p:nvPr/>
          </p:nvSpPr>
          <p:spPr>
            <a:xfrm>
              <a:off x="551815" y="1835528"/>
              <a:ext cx="14847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chemeClr val="accent1"/>
                </a:buClr>
                <a:buSzPct val="150000"/>
              </a:pPr>
              <a:r>
                <a:rPr lang="de-DE" sz="1000" dirty="0">
                  <a:solidFill>
                    <a:srgbClr val="003063"/>
                  </a:solidFill>
                </a:rPr>
                <a:t>offen - standardisiert</a:t>
              </a:r>
              <a:endParaRPr lang="de-DE" sz="1000" dirty="0"/>
            </a:p>
          </p:txBody>
        </p: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063098AA-E0FD-4087-9465-7D06C3F8DD49}"/>
              </a:ext>
            </a:extLst>
          </p:cNvPr>
          <p:cNvGrpSpPr/>
          <p:nvPr/>
        </p:nvGrpSpPr>
        <p:grpSpPr>
          <a:xfrm>
            <a:off x="536741" y="3804918"/>
            <a:ext cx="1399292" cy="463422"/>
            <a:chOff x="2187010" y="1830666"/>
            <a:chExt cx="1399292" cy="463422"/>
          </a:xfrm>
        </p:grpSpPr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8352492D-2B40-4E67-9237-DD5D1CC77BE4}"/>
                </a:ext>
              </a:extLst>
            </p:cNvPr>
            <p:cNvGrpSpPr/>
            <p:nvPr/>
          </p:nvGrpSpPr>
          <p:grpSpPr>
            <a:xfrm>
              <a:off x="2229214" y="2106210"/>
              <a:ext cx="1321712" cy="187878"/>
              <a:chOff x="949108" y="2385005"/>
              <a:chExt cx="1321712" cy="187878"/>
            </a:xfrm>
          </p:grpSpPr>
          <p:grpSp>
            <p:nvGrpSpPr>
              <p:cNvPr id="14" name="Gruppieren 13">
                <a:extLst>
                  <a:ext uri="{FF2B5EF4-FFF2-40B4-BE49-F238E27FC236}">
                    <a16:creationId xmlns:a16="http://schemas.microsoft.com/office/drawing/2014/main" id="{217779A4-1F52-4ED8-AD46-AF197217D72B}"/>
                  </a:ext>
                </a:extLst>
              </p:cNvPr>
              <p:cNvGrpSpPr/>
              <p:nvPr/>
            </p:nvGrpSpPr>
            <p:grpSpPr>
              <a:xfrm>
                <a:off x="1190626" y="2427580"/>
                <a:ext cx="831848" cy="119781"/>
                <a:chOff x="1552574" y="1948648"/>
                <a:chExt cx="1108075" cy="119781"/>
              </a:xfrm>
            </p:grpSpPr>
            <p:sp>
              <p:nvSpPr>
                <p:cNvPr id="15" name="Rechteck: abgerundete Ecken 14">
                  <a:extLst>
                    <a:ext uri="{FF2B5EF4-FFF2-40B4-BE49-F238E27FC236}">
                      <a16:creationId xmlns:a16="http://schemas.microsoft.com/office/drawing/2014/main" id="{D848F50C-4C76-45B1-B945-631041494A09}"/>
                    </a:ext>
                  </a:extLst>
                </p:cNvPr>
                <p:cNvSpPr/>
                <p:nvPr/>
              </p:nvSpPr>
              <p:spPr>
                <a:xfrm>
                  <a:off x="1558278" y="1948648"/>
                  <a:ext cx="944063" cy="118125"/>
                </a:xfrm>
                <a:prstGeom prst="roundRect">
                  <a:avLst>
                    <a:gd name="adj" fmla="val 43004"/>
                  </a:avLst>
                </a:prstGeom>
                <a:solidFill>
                  <a:srgbClr val="003063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  <p:sp>
              <p:nvSpPr>
                <p:cNvPr id="16" name="Rechteck: abgerundete Ecken 15">
                  <a:extLst>
                    <a:ext uri="{FF2B5EF4-FFF2-40B4-BE49-F238E27FC236}">
                      <a16:creationId xmlns:a16="http://schemas.microsoft.com/office/drawing/2014/main" id="{EE3A8636-8088-4A4B-80EB-261DF19BAA15}"/>
                    </a:ext>
                  </a:extLst>
                </p:cNvPr>
                <p:cNvSpPr/>
                <p:nvPr/>
              </p:nvSpPr>
              <p:spPr>
                <a:xfrm>
                  <a:off x="1552574" y="1950304"/>
                  <a:ext cx="1108075" cy="118125"/>
                </a:xfrm>
                <a:prstGeom prst="roundRect">
                  <a:avLst>
                    <a:gd name="adj" fmla="val 50000"/>
                  </a:avLst>
                </a:prstGeom>
                <a:noFill/>
                <a:ln w="12700">
                  <a:solidFill>
                    <a:srgbClr val="00306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</p:grpSp>
          <p:pic>
            <p:nvPicPr>
              <p:cNvPr id="17" name="Grafik 16">
                <a:extLst>
                  <a:ext uri="{FF2B5EF4-FFF2-40B4-BE49-F238E27FC236}">
                    <a16:creationId xmlns:a16="http://schemas.microsoft.com/office/drawing/2014/main" id="{1C34BB30-4B59-4F9A-8C45-197D18D5B2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49108" y="2385005"/>
                <a:ext cx="186745" cy="186745"/>
              </a:xfrm>
              <a:prstGeom prst="rect">
                <a:avLst/>
              </a:prstGeom>
            </p:spPr>
          </p:pic>
          <p:pic>
            <p:nvPicPr>
              <p:cNvPr id="19" name="Grafik 18">
                <a:extLst>
                  <a:ext uri="{FF2B5EF4-FFF2-40B4-BE49-F238E27FC236}">
                    <a16:creationId xmlns:a16="http://schemas.microsoft.com/office/drawing/2014/main" id="{26BB69D7-80FD-41C8-87B9-3A7E414BF5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084074" y="2386137"/>
                <a:ext cx="186746" cy="186746"/>
              </a:xfrm>
              <a:prstGeom prst="rect">
                <a:avLst/>
              </a:prstGeom>
            </p:spPr>
          </p:pic>
        </p:grp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36F08A0C-D0C4-448A-A914-8EED074BCB8B}"/>
                </a:ext>
              </a:extLst>
            </p:cNvPr>
            <p:cNvSpPr txBox="1"/>
            <p:nvPr/>
          </p:nvSpPr>
          <p:spPr>
            <a:xfrm>
              <a:off x="2187010" y="1830666"/>
              <a:ext cx="13992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chemeClr val="accent1"/>
                </a:buClr>
                <a:buSzPct val="150000"/>
              </a:pPr>
              <a:r>
                <a:rPr lang="de-DE" sz="1000" dirty="0">
                  <a:solidFill>
                    <a:srgbClr val="003063"/>
                  </a:solidFill>
                </a:rPr>
                <a:t>formativ - summativ</a:t>
              </a:r>
              <a:endParaRPr lang="de-DE" sz="1000" dirty="0"/>
            </a:p>
          </p:txBody>
        </p: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E693B2EB-3DDD-452E-AB27-C63B58914F83}"/>
              </a:ext>
            </a:extLst>
          </p:cNvPr>
          <p:cNvGrpSpPr/>
          <p:nvPr/>
        </p:nvGrpSpPr>
        <p:grpSpPr>
          <a:xfrm>
            <a:off x="5374126" y="3797762"/>
            <a:ext cx="1399292" cy="463869"/>
            <a:chOff x="5378468" y="1835038"/>
            <a:chExt cx="1399292" cy="463869"/>
          </a:xfrm>
        </p:grpSpPr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E82EB965-675F-414E-9E4F-0F3F717493D1}"/>
                </a:ext>
              </a:extLst>
            </p:cNvPr>
            <p:cNvGrpSpPr/>
            <p:nvPr/>
          </p:nvGrpSpPr>
          <p:grpSpPr>
            <a:xfrm>
              <a:off x="5407940" y="2097138"/>
              <a:ext cx="1333487" cy="201769"/>
              <a:chOff x="936376" y="3117900"/>
              <a:chExt cx="1333487" cy="201769"/>
            </a:xfrm>
          </p:grpSpPr>
          <p:grpSp>
            <p:nvGrpSpPr>
              <p:cNvPr id="28" name="Gruppieren 27">
                <a:extLst>
                  <a:ext uri="{FF2B5EF4-FFF2-40B4-BE49-F238E27FC236}">
                    <a16:creationId xmlns:a16="http://schemas.microsoft.com/office/drawing/2014/main" id="{5D5851EE-F9A2-4572-B50F-165A331B17F2}"/>
                  </a:ext>
                </a:extLst>
              </p:cNvPr>
              <p:cNvGrpSpPr/>
              <p:nvPr/>
            </p:nvGrpSpPr>
            <p:grpSpPr>
              <a:xfrm>
                <a:off x="1190626" y="3157144"/>
                <a:ext cx="831848" cy="118125"/>
                <a:chOff x="1552574" y="1962150"/>
                <a:chExt cx="1108075" cy="118125"/>
              </a:xfrm>
            </p:grpSpPr>
            <p:sp>
              <p:nvSpPr>
                <p:cNvPr id="29" name="Rechteck: abgerundete Ecken 28">
                  <a:extLst>
                    <a:ext uri="{FF2B5EF4-FFF2-40B4-BE49-F238E27FC236}">
                      <a16:creationId xmlns:a16="http://schemas.microsoft.com/office/drawing/2014/main" id="{984E34A4-C3CA-496E-931E-18B9CC9171E4}"/>
                    </a:ext>
                  </a:extLst>
                </p:cNvPr>
                <p:cNvSpPr/>
                <p:nvPr/>
              </p:nvSpPr>
              <p:spPr>
                <a:xfrm>
                  <a:off x="1705227" y="1962150"/>
                  <a:ext cx="719111" cy="118125"/>
                </a:xfrm>
                <a:prstGeom prst="roundRect">
                  <a:avLst>
                    <a:gd name="adj" fmla="val 40317"/>
                  </a:avLst>
                </a:prstGeom>
                <a:solidFill>
                  <a:srgbClr val="003063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  <p:sp>
              <p:nvSpPr>
                <p:cNvPr id="30" name="Rechteck: abgerundete Ecken 29">
                  <a:extLst>
                    <a:ext uri="{FF2B5EF4-FFF2-40B4-BE49-F238E27FC236}">
                      <a16:creationId xmlns:a16="http://schemas.microsoft.com/office/drawing/2014/main" id="{5AFA98CC-5144-4621-8FE7-9B56BF56FDCB}"/>
                    </a:ext>
                  </a:extLst>
                </p:cNvPr>
                <p:cNvSpPr/>
                <p:nvPr/>
              </p:nvSpPr>
              <p:spPr>
                <a:xfrm>
                  <a:off x="1552574" y="1962150"/>
                  <a:ext cx="1108075" cy="118125"/>
                </a:xfrm>
                <a:prstGeom prst="roundRect">
                  <a:avLst>
                    <a:gd name="adj" fmla="val 50000"/>
                  </a:avLst>
                </a:prstGeom>
                <a:noFill/>
                <a:ln w="12700">
                  <a:solidFill>
                    <a:srgbClr val="00306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</p:grpSp>
          <p:pic>
            <p:nvPicPr>
              <p:cNvPr id="32" name="Grafik 31">
                <a:extLst>
                  <a:ext uri="{FF2B5EF4-FFF2-40B4-BE49-F238E27FC236}">
                    <a16:creationId xmlns:a16="http://schemas.microsoft.com/office/drawing/2014/main" id="{3BCBDC8F-85E1-4345-8CBF-6ABBCB0AFF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36376" y="3117900"/>
                <a:ext cx="196950" cy="196950"/>
              </a:xfrm>
              <a:prstGeom prst="rect">
                <a:avLst/>
              </a:prstGeom>
            </p:spPr>
          </p:pic>
          <p:pic>
            <p:nvPicPr>
              <p:cNvPr id="34" name="Grafik 33">
                <a:extLst>
                  <a:ext uri="{FF2B5EF4-FFF2-40B4-BE49-F238E27FC236}">
                    <a16:creationId xmlns:a16="http://schemas.microsoft.com/office/drawing/2014/main" id="{91A80962-8CE0-4A43-BB66-7C8CA6CCD2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flipV="1">
                <a:off x="2072913" y="3122719"/>
                <a:ext cx="196950" cy="196950"/>
              </a:xfrm>
              <a:prstGeom prst="rect">
                <a:avLst/>
              </a:prstGeom>
            </p:spPr>
          </p:pic>
        </p:grp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DCF679B2-E67E-4E9A-A8D5-56B09FFEA654}"/>
                </a:ext>
              </a:extLst>
            </p:cNvPr>
            <p:cNvSpPr txBox="1"/>
            <p:nvPr/>
          </p:nvSpPr>
          <p:spPr>
            <a:xfrm>
              <a:off x="5378468" y="1835038"/>
              <a:ext cx="13992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chemeClr val="accent1"/>
                </a:buClr>
                <a:buSzPct val="150000"/>
              </a:pPr>
              <a:r>
                <a:rPr lang="de-DE" sz="1000" dirty="0">
                  <a:solidFill>
                    <a:srgbClr val="003063"/>
                  </a:solidFill>
                </a:rPr>
                <a:t>schnell - aufwändig</a:t>
              </a:r>
              <a:endParaRPr lang="de-DE" sz="1000" dirty="0"/>
            </a:p>
          </p:txBody>
        </p:sp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9ED7C19D-98A6-4AD5-88DE-E9C93C029184}"/>
              </a:ext>
            </a:extLst>
          </p:cNvPr>
          <p:cNvGrpSpPr/>
          <p:nvPr/>
        </p:nvGrpSpPr>
        <p:grpSpPr>
          <a:xfrm>
            <a:off x="6963243" y="3797762"/>
            <a:ext cx="1484790" cy="481149"/>
            <a:chOff x="6910921" y="1835038"/>
            <a:chExt cx="1484790" cy="481149"/>
          </a:xfrm>
        </p:grpSpPr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299FBFA0-2F39-4FF2-AD5D-4807A5D8DB29}"/>
                </a:ext>
              </a:extLst>
            </p:cNvPr>
            <p:cNvGrpSpPr/>
            <p:nvPr/>
          </p:nvGrpSpPr>
          <p:grpSpPr>
            <a:xfrm>
              <a:off x="7007284" y="2112161"/>
              <a:ext cx="1309345" cy="204026"/>
              <a:chOff x="960518" y="3475843"/>
              <a:chExt cx="1309345" cy="204026"/>
            </a:xfrm>
          </p:grpSpPr>
          <p:pic>
            <p:nvPicPr>
              <p:cNvPr id="36" name="Grafik 35">
                <a:extLst>
                  <a:ext uri="{FF2B5EF4-FFF2-40B4-BE49-F238E27FC236}">
                    <a16:creationId xmlns:a16="http://schemas.microsoft.com/office/drawing/2014/main" id="{85B77E11-1135-4250-BC67-A230746C54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60518" y="3477471"/>
                <a:ext cx="186745" cy="186745"/>
              </a:xfrm>
              <a:prstGeom prst="rect">
                <a:avLst/>
              </a:prstGeom>
            </p:spPr>
          </p:pic>
          <p:grpSp>
            <p:nvGrpSpPr>
              <p:cNvPr id="37" name="Gruppieren 36">
                <a:extLst>
                  <a:ext uri="{FF2B5EF4-FFF2-40B4-BE49-F238E27FC236}">
                    <a16:creationId xmlns:a16="http://schemas.microsoft.com/office/drawing/2014/main" id="{FC2139F9-4E47-403E-BCD4-C91CD437A330}"/>
                  </a:ext>
                </a:extLst>
              </p:cNvPr>
              <p:cNvGrpSpPr/>
              <p:nvPr/>
            </p:nvGrpSpPr>
            <p:grpSpPr>
              <a:xfrm>
                <a:off x="1190626" y="3514740"/>
                <a:ext cx="831848" cy="118840"/>
                <a:chOff x="1552574" y="1962150"/>
                <a:chExt cx="1108075" cy="118840"/>
              </a:xfrm>
            </p:grpSpPr>
            <p:sp>
              <p:nvSpPr>
                <p:cNvPr id="38" name="Rechteck: abgerundete Ecken 37">
                  <a:extLst>
                    <a:ext uri="{FF2B5EF4-FFF2-40B4-BE49-F238E27FC236}">
                      <a16:creationId xmlns:a16="http://schemas.microsoft.com/office/drawing/2014/main" id="{BDEC90B9-9286-40CC-A0B5-C21E670C5255}"/>
                    </a:ext>
                  </a:extLst>
                </p:cNvPr>
                <p:cNvSpPr/>
                <p:nvPr/>
              </p:nvSpPr>
              <p:spPr>
                <a:xfrm>
                  <a:off x="1862731" y="1962865"/>
                  <a:ext cx="690912" cy="118125"/>
                </a:xfrm>
                <a:prstGeom prst="roundRect">
                  <a:avLst>
                    <a:gd name="adj" fmla="val 40317"/>
                  </a:avLst>
                </a:prstGeom>
                <a:solidFill>
                  <a:srgbClr val="003063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  <p:sp>
              <p:nvSpPr>
                <p:cNvPr id="39" name="Rechteck: abgerundete Ecken 38">
                  <a:extLst>
                    <a:ext uri="{FF2B5EF4-FFF2-40B4-BE49-F238E27FC236}">
                      <a16:creationId xmlns:a16="http://schemas.microsoft.com/office/drawing/2014/main" id="{FA77EAA2-21EF-4D7A-9115-0167B4F3424C}"/>
                    </a:ext>
                  </a:extLst>
                </p:cNvPr>
                <p:cNvSpPr/>
                <p:nvPr/>
              </p:nvSpPr>
              <p:spPr>
                <a:xfrm>
                  <a:off x="1552574" y="1962150"/>
                  <a:ext cx="1108075" cy="118125"/>
                </a:xfrm>
                <a:prstGeom prst="roundRect">
                  <a:avLst>
                    <a:gd name="adj" fmla="val 50000"/>
                  </a:avLst>
                </a:prstGeom>
                <a:noFill/>
                <a:ln w="12700">
                  <a:solidFill>
                    <a:srgbClr val="00306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</p:grpSp>
          <p:pic>
            <p:nvPicPr>
              <p:cNvPr id="41" name="Grafik 40">
                <a:extLst>
                  <a:ext uri="{FF2B5EF4-FFF2-40B4-BE49-F238E27FC236}">
                    <a16:creationId xmlns:a16="http://schemas.microsoft.com/office/drawing/2014/main" id="{93E06B12-75FF-41E9-B23B-DC6BEE1C94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065837" y="3475843"/>
                <a:ext cx="204026" cy="204026"/>
              </a:xfrm>
              <a:prstGeom prst="rect">
                <a:avLst/>
              </a:prstGeom>
            </p:spPr>
          </p:pic>
        </p:grp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9BE46452-3F24-4C3C-8065-7DA5DDE9F9A2}"/>
                </a:ext>
              </a:extLst>
            </p:cNvPr>
            <p:cNvSpPr txBox="1"/>
            <p:nvPr/>
          </p:nvSpPr>
          <p:spPr>
            <a:xfrm>
              <a:off x="6910921" y="1835038"/>
              <a:ext cx="14847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chemeClr val="accent1"/>
                </a:buClr>
                <a:buSzPct val="150000"/>
              </a:pPr>
              <a:r>
                <a:rPr lang="de-DE" sz="1000" dirty="0">
                  <a:solidFill>
                    <a:srgbClr val="003063"/>
                  </a:solidFill>
                </a:rPr>
                <a:t>unbekannt - etabliert</a:t>
              </a:r>
              <a:endParaRPr lang="de-DE" sz="1000" dirty="0"/>
            </a:p>
          </p:txBody>
        </p:sp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3F65B448-E16C-48B9-8CFA-CCBA00E4B989}"/>
              </a:ext>
            </a:extLst>
          </p:cNvPr>
          <p:cNvGrpSpPr/>
          <p:nvPr/>
        </p:nvGrpSpPr>
        <p:grpSpPr>
          <a:xfrm>
            <a:off x="3783181" y="3787744"/>
            <a:ext cx="1399292" cy="472457"/>
            <a:chOff x="3762149" y="1830666"/>
            <a:chExt cx="1399292" cy="472457"/>
          </a:xfrm>
        </p:grpSpPr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E8BFE680-BDD0-40F5-8BDF-F9C166684BE5}"/>
                </a:ext>
              </a:extLst>
            </p:cNvPr>
            <p:cNvGrpSpPr/>
            <p:nvPr/>
          </p:nvGrpSpPr>
          <p:grpSpPr>
            <a:xfrm>
              <a:off x="3762149" y="1830666"/>
              <a:ext cx="1399292" cy="472457"/>
              <a:chOff x="3791438" y="1830666"/>
              <a:chExt cx="1399292" cy="472457"/>
            </a:xfrm>
          </p:grpSpPr>
          <p:grpSp>
            <p:nvGrpSpPr>
              <p:cNvPr id="44" name="Gruppieren 43">
                <a:extLst>
                  <a:ext uri="{FF2B5EF4-FFF2-40B4-BE49-F238E27FC236}">
                    <a16:creationId xmlns:a16="http://schemas.microsoft.com/office/drawing/2014/main" id="{3A74EAD7-896C-4742-8189-D9A029D0B19C}"/>
                  </a:ext>
                </a:extLst>
              </p:cNvPr>
              <p:cNvGrpSpPr/>
              <p:nvPr/>
            </p:nvGrpSpPr>
            <p:grpSpPr>
              <a:xfrm>
                <a:off x="3833763" y="2116378"/>
                <a:ext cx="1066295" cy="186745"/>
                <a:chOff x="956179" y="2764131"/>
                <a:chExt cx="1066295" cy="186745"/>
              </a:xfrm>
            </p:grpSpPr>
            <p:pic>
              <p:nvPicPr>
                <p:cNvPr id="22" name="Grafik 21">
                  <a:extLst>
                    <a:ext uri="{FF2B5EF4-FFF2-40B4-BE49-F238E27FC236}">
                      <a16:creationId xmlns:a16="http://schemas.microsoft.com/office/drawing/2014/main" id="{70BF66CE-146F-4C09-9623-A23C1D77EF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956179" y="2764131"/>
                  <a:ext cx="186745" cy="186745"/>
                </a:xfrm>
                <a:prstGeom prst="rect">
                  <a:avLst/>
                </a:prstGeom>
              </p:spPr>
            </p:pic>
            <p:grpSp>
              <p:nvGrpSpPr>
                <p:cNvPr id="23" name="Gruppieren 22">
                  <a:extLst>
                    <a:ext uri="{FF2B5EF4-FFF2-40B4-BE49-F238E27FC236}">
                      <a16:creationId xmlns:a16="http://schemas.microsoft.com/office/drawing/2014/main" id="{B62DF404-7E6F-4852-A894-A054BC111D5A}"/>
                    </a:ext>
                  </a:extLst>
                </p:cNvPr>
                <p:cNvGrpSpPr/>
                <p:nvPr/>
              </p:nvGrpSpPr>
              <p:grpSpPr>
                <a:xfrm>
                  <a:off x="1190626" y="2798440"/>
                  <a:ext cx="831848" cy="118127"/>
                  <a:chOff x="1552574" y="1962148"/>
                  <a:chExt cx="1108075" cy="118127"/>
                </a:xfrm>
              </p:grpSpPr>
              <p:sp>
                <p:nvSpPr>
                  <p:cNvPr id="24" name="Rechteck: abgerundete Ecken 23">
                    <a:extLst>
                      <a:ext uri="{FF2B5EF4-FFF2-40B4-BE49-F238E27FC236}">
                        <a16:creationId xmlns:a16="http://schemas.microsoft.com/office/drawing/2014/main" id="{D880DB69-9590-49B7-9D0C-9C0656CD51F4}"/>
                      </a:ext>
                    </a:extLst>
                  </p:cNvPr>
                  <p:cNvSpPr/>
                  <p:nvPr/>
                </p:nvSpPr>
                <p:spPr>
                  <a:xfrm>
                    <a:off x="1714672" y="1962148"/>
                    <a:ext cx="702888" cy="118125"/>
                  </a:xfrm>
                  <a:prstGeom prst="roundRect">
                    <a:avLst>
                      <a:gd name="adj" fmla="val 40317"/>
                    </a:avLst>
                  </a:prstGeom>
                  <a:solidFill>
                    <a:srgbClr val="003063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270000" indent="-270000" algn="ctr">
                      <a:spcBef>
                        <a:spcPts val="400"/>
                      </a:spcBef>
                      <a:buClr>
                        <a:schemeClr val="bg1"/>
                      </a:buClr>
                      <a:buSzPct val="150000"/>
                      <a:buFont typeface="Arial" pitchFamily="34" charset="0"/>
                      <a:buChar char="•"/>
                    </a:pPr>
                    <a:endParaRPr lang="de-DE" dirty="0" err="1"/>
                  </a:p>
                </p:txBody>
              </p:sp>
              <p:sp>
                <p:nvSpPr>
                  <p:cNvPr id="25" name="Rechteck: abgerundete Ecken 24">
                    <a:extLst>
                      <a:ext uri="{FF2B5EF4-FFF2-40B4-BE49-F238E27FC236}">
                        <a16:creationId xmlns:a16="http://schemas.microsoft.com/office/drawing/2014/main" id="{CCDEE39F-4F47-4773-A4E1-8ADB19500465}"/>
                      </a:ext>
                    </a:extLst>
                  </p:cNvPr>
                  <p:cNvSpPr/>
                  <p:nvPr/>
                </p:nvSpPr>
                <p:spPr>
                  <a:xfrm>
                    <a:off x="1552574" y="1962150"/>
                    <a:ext cx="1108075" cy="118125"/>
                  </a:xfrm>
                  <a:prstGeom prst="roundRect">
                    <a:avLst>
                      <a:gd name="adj" fmla="val 50000"/>
                    </a:avLst>
                  </a:prstGeom>
                  <a:noFill/>
                  <a:ln w="12700">
                    <a:solidFill>
                      <a:srgbClr val="00306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270000" indent="-270000" algn="ctr">
                      <a:spcBef>
                        <a:spcPts val="400"/>
                      </a:spcBef>
                      <a:buClr>
                        <a:schemeClr val="bg1"/>
                      </a:buClr>
                      <a:buSzPct val="150000"/>
                      <a:buFont typeface="Arial" pitchFamily="34" charset="0"/>
                      <a:buChar char="•"/>
                    </a:pPr>
                    <a:endParaRPr lang="de-DE" dirty="0" err="1"/>
                  </a:p>
                </p:txBody>
              </p:sp>
            </p:grpSp>
          </p:grpSp>
          <p:sp>
            <p:nvSpPr>
              <p:cNvPr id="50" name="Textfeld 49">
                <a:extLst>
                  <a:ext uri="{FF2B5EF4-FFF2-40B4-BE49-F238E27FC236}">
                    <a16:creationId xmlns:a16="http://schemas.microsoft.com/office/drawing/2014/main" id="{EC5D0AC0-13B6-46C1-BCF8-F2540D0FD880}"/>
                  </a:ext>
                </a:extLst>
              </p:cNvPr>
              <p:cNvSpPr txBox="1"/>
              <p:nvPr/>
            </p:nvSpPr>
            <p:spPr>
              <a:xfrm>
                <a:off x="3791438" y="1830666"/>
                <a:ext cx="139929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400"/>
                  </a:spcBef>
                  <a:buClr>
                    <a:schemeClr val="accent1"/>
                  </a:buClr>
                  <a:buSzPct val="150000"/>
                </a:pPr>
                <a:r>
                  <a:rPr lang="de-DE" sz="1000" dirty="0">
                    <a:solidFill>
                      <a:srgbClr val="003063"/>
                    </a:solidFill>
                  </a:rPr>
                  <a:t>einfach - schwierig</a:t>
                </a:r>
                <a:endParaRPr lang="de-DE" sz="1000" dirty="0"/>
              </a:p>
            </p:txBody>
          </p:sp>
        </p:grpSp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3A52F274-9814-4817-97A6-3E7D1DC35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929824" y="2116378"/>
              <a:ext cx="186745" cy="186745"/>
            </a:xfrm>
            <a:prstGeom prst="rect">
              <a:avLst/>
            </a:prstGeom>
          </p:spPr>
        </p:pic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464DF7D3-E5A4-49C6-8684-78718456B3BD}"/>
              </a:ext>
            </a:extLst>
          </p:cNvPr>
          <p:cNvSpPr txBox="1"/>
          <p:nvPr/>
        </p:nvSpPr>
        <p:spPr>
          <a:xfrm>
            <a:off x="358775" y="920805"/>
            <a:ext cx="8089258" cy="25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600" b="1" dirty="0">
                <a:solidFill>
                  <a:srgbClr val="003063"/>
                </a:solidFill>
              </a:rPr>
              <a:t>Idee</a:t>
            </a:r>
          </a:p>
          <a:p>
            <a:pPr marL="285750" indent="-285750">
              <a:spcBef>
                <a:spcPts val="400"/>
              </a:spcBef>
              <a:buClr>
                <a:srgbClr val="E10019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3063"/>
                </a:solidFill>
              </a:rPr>
              <a:t>Direkt in Situationen dabei sein statt (nur) darüber erzählt bekommen</a:t>
            </a:r>
          </a:p>
          <a:p>
            <a:pPr marL="285750" indent="-285750">
              <a:spcBef>
                <a:spcPts val="400"/>
              </a:spcBef>
              <a:buClr>
                <a:srgbClr val="E10019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3063"/>
                </a:solidFill>
              </a:rPr>
              <a:t>Erfassen, was Menschen </a:t>
            </a:r>
            <a:r>
              <a:rPr lang="de-DE" sz="1400" i="1" dirty="0">
                <a:solidFill>
                  <a:srgbClr val="003063"/>
                </a:solidFill>
              </a:rPr>
              <a:t>tun</a:t>
            </a:r>
            <a:r>
              <a:rPr lang="de-DE" sz="1400" dirty="0">
                <a:solidFill>
                  <a:srgbClr val="003063"/>
                </a:solidFill>
              </a:rPr>
              <a:t> (nicht was sie sagen)</a:t>
            </a:r>
          </a:p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600" b="1" dirty="0">
                <a:solidFill>
                  <a:srgbClr val="003063"/>
                </a:solidFill>
              </a:rPr>
              <a:t>Vorgehen</a:t>
            </a:r>
          </a:p>
          <a:p>
            <a:pPr marL="285750" indent="-285750">
              <a:spcBef>
                <a:spcPts val="400"/>
              </a:spcBef>
              <a:buClr>
                <a:srgbClr val="E10019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3063"/>
                </a:solidFill>
              </a:rPr>
              <a:t>Thema eingrenzen, (offene) Fragen oder Beobachtungskriterien formulieren</a:t>
            </a:r>
          </a:p>
          <a:p>
            <a:pPr marL="285750" indent="-285750">
              <a:spcBef>
                <a:spcPts val="400"/>
              </a:spcBef>
              <a:buClr>
                <a:srgbClr val="E10019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3063"/>
                </a:solidFill>
              </a:rPr>
              <a:t>Beobachterrolle einnehmen, (ausführlich) protokollieren, Material interpretieren bzw. auswerten</a:t>
            </a:r>
            <a:endParaRPr lang="de-DE" sz="1600" dirty="0">
              <a:solidFill>
                <a:srgbClr val="003063"/>
              </a:solidFill>
            </a:endParaRPr>
          </a:p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600" b="1" dirty="0">
                <a:solidFill>
                  <a:srgbClr val="003063"/>
                </a:solidFill>
              </a:rPr>
              <a:t>Nutzen</a:t>
            </a:r>
          </a:p>
          <a:p>
            <a:pPr marL="285750" indent="-285750">
              <a:spcBef>
                <a:spcPts val="400"/>
              </a:spcBef>
              <a:buClr>
                <a:srgbClr val="E10019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3063"/>
                </a:solidFill>
              </a:rPr>
              <a:t>(unbewusste) Abläufe sichtbar machen (bei offener Beobachtung)</a:t>
            </a:r>
          </a:p>
          <a:p>
            <a:pPr marL="285750" indent="-285750">
              <a:spcBef>
                <a:spcPts val="400"/>
              </a:spcBef>
              <a:buClr>
                <a:srgbClr val="E10019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3063"/>
                </a:solidFill>
              </a:rPr>
              <a:t>Systematische</a:t>
            </a:r>
            <a:r>
              <a:rPr lang="de-DE" sz="1600" dirty="0">
                <a:solidFill>
                  <a:srgbClr val="003063"/>
                </a:solidFill>
              </a:rPr>
              <a:t> </a:t>
            </a:r>
            <a:r>
              <a:rPr lang="de-DE" sz="1400" dirty="0">
                <a:solidFill>
                  <a:srgbClr val="003063"/>
                </a:solidFill>
              </a:rPr>
              <a:t>Erfassung von Situationen (kriteriengeleitete Beobachtung)</a:t>
            </a:r>
          </a:p>
        </p:txBody>
      </p:sp>
      <p:pic>
        <p:nvPicPr>
          <p:cNvPr id="57" name="Grafik 56">
            <a:extLst>
              <a:ext uri="{FF2B5EF4-FFF2-40B4-BE49-F238E27FC236}">
                <a16:creationId xmlns:a16="http://schemas.microsoft.com/office/drawing/2014/main" id="{ECF219BF-8C43-4A88-AFD5-B41091E8084B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8056" y="207233"/>
            <a:ext cx="432000" cy="432000"/>
          </a:xfrm>
          <a:prstGeom prst="rect">
            <a:avLst/>
          </a:prstGeom>
          <a:noFill/>
        </p:spPr>
      </p:pic>
      <p:sp>
        <p:nvSpPr>
          <p:cNvPr id="60" name="Rechteck: abgerundete Ecken 59">
            <a:extLst>
              <a:ext uri="{FF2B5EF4-FFF2-40B4-BE49-F238E27FC236}">
                <a16:creationId xmlns:a16="http://schemas.microsoft.com/office/drawing/2014/main" id="{F12A71C5-F8AC-44F0-A680-81595753D67A}"/>
              </a:ext>
            </a:extLst>
          </p:cNvPr>
          <p:cNvSpPr/>
          <p:nvPr/>
        </p:nvSpPr>
        <p:spPr>
          <a:xfrm>
            <a:off x="6397875" y="225110"/>
            <a:ext cx="2387350" cy="1851170"/>
          </a:xfrm>
          <a:prstGeom prst="roundRect">
            <a:avLst/>
          </a:prstGeom>
          <a:solidFill>
            <a:srgbClr val="F5F5F5"/>
          </a:solidFill>
          <a:ln w="9525">
            <a:solidFill>
              <a:srgbClr val="0030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400"/>
              </a:spcBef>
              <a:buClr>
                <a:schemeClr val="bg1"/>
              </a:buClr>
              <a:buSzPct val="150000"/>
            </a:pPr>
            <a:r>
              <a:rPr lang="de-DE" dirty="0">
                <a:solidFill>
                  <a:srgbClr val="003063"/>
                </a:solidFill>
              </a:rPr>
              <a:t> Beispiel</a:t>
            </a:r>
          </a:p>
          <a:p>
            <a:pPr algn="ctr">
              <a:spcBef>
                <a:spcPts val="400"/>
              </a:spcBef>
              <a:buClr>
                <a:schemeClr val="bg1"/>
              </a:buClr>
              <a:buSzPct val="150000"/>
            </a:pPr>
            <a:r>
              <a:rPr lang="de-DE" sz="300" dirty="0">
                <a:solidFill>
                  <a:srgbClr val="003063"/>
                </a:solidFill>
              </a:rPr>
              <a:t>   </a:t>
            </a:r>
            <a:br>
              <a:rPr lang="de-DE" sz="1050" dirty="0">
                <a:solidFill>
                  <a:srgbClr val="003063"/>
                </a:solidFill>
              </a:rPr>
            </a:br>
            <a:r>
              <a:rPr lang="de-DE" sz="1050" dirty="0">
                <a:solidFill>
                  <a:srgbClr val="003063"/>
                </a:solidFill>
              </a:rPr>
              <a:t>„</a:t>
            </a:r>
            <a:r>
              <a:rPr lang="de-DE" sz="1050" i="1" dirty="0">
                <a:solidFill>
                  <a:srgbClr val="003063"/>
                </a:solidFill>
              </a:rPr>
              <a:t>Über eine offene Unterrichtsbeobachtung können bislang unentdeckte Schwachstellen des neu eingeführten Projektunterrichts aufgedeckt werden, um Fehler frühzeitig korrigieren zu können.“</a:t>
            </a:r>
          </a:p>
        </p:txBody>
      </p:sp>
      <p:pic>
        <p:nvPicPr>
          <p:cNvPr id="61" name="Grafik 60">
            <a:extLst>
              <a:ext uri="{FF2B5EF4-FFF2-40B4-BE49-F238E27FC236}">
                <a16:creationId xmlns:a16="http://schemas.microsoft.com/office/drawing/2014/main" id="{611BC2C0-8C33-4097-84F4-52751AE80595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3014" y="285714"/>
            <a:ext cx="432001" cy="441559"/>
          </a:xfrm>
          <a:prstGeom prst="rect">
            <a:avLst/>
          </a:prstGeom>
        </p:spPr>
      </p:pic>
      <p:sp>
        <p:nvSpPr>
          <p:cNvPr id="62" name="Fußzeilenplatzhalter 2">
            <a:extLst>
              <a:ext uri="{FF2B5EF4-FFF2-40B4-BE49-F238E27FC236}">
                <a16:creationId xmlns:a16="http://schemas.microsoft.com/office/drawing/2014/main" id="{31B8ABE6-433B-40A4-8B1B-08C8FF65F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3139" y="4667572"/>
            <a:ext cx="1747637" cy="218473"/>
          </a:xfrm>
        </p:spPr>
        <p:txBody>
          <a:bodyPr/>
          <a:lstStyle/>
          <a:p>
            <a:r>
              <a:rPr lang="de-DE" dirty="0">
                <a:solidFill>
                  <a:srgbClr val="003063"/>
                </a:solidFill>
              </a:rPr>
              <a:t> Überblick Evaluationsmethoden</a:t>
            </a:r>
          </a:p>
        </p:txBody>
      </p:sp>
    </p:spTree>
    <p:extLst>
      <p:ext uri="{BB962C8B-B14F-4D97-AF65-F5344CB8AC3E}">
        <p14:creationId xmlns:p14="http://schemas.microsoft.com/office/powerpoint/2010/main" val="111963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79134"/>
            <a:ext cx="8529485" cy="360099"/>
          </a:xfrm>
        </p:spPr>
        <p:txBody>
          <a:bodyPr/>
          <a:lstStyle/>
          <a:p>
            <a:r>
              <a:rPr lang="de-DE" dirty="0"/>
              <a:t>Dokumentenanalyse</a:t>
            </a:r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402DF2B6-5237-467F-83EC-0A9376A46A97}"/>
              </a:ext>
            </a:extLst>
          </p:cNvPr>
          <p:cNvGrpSpPr/>
          <p:nvPr/>
        </p:nvGrpSpPr>
        <p:grpSpPr>
          <a:xfrm>
            <a:off x="2125569" y="3799963"/>
            <a:ext cx="1484790" cy="468377"/>
            <a:chOff x="551815" y="1835528"/>
            <a:chExt cx="1484790" cy="468377"/>
          </a:xfrm>
        </p:grpSpPr>
        <p:grpSp>
          <p:nvGrpSpPr>
            <p:cNvPr id="42" name="Gruppieren 41">
              <a:extLst>
                <a:ext uri="{FF2B5EF4-FFF2-40B4-BE49-F238E27FC236}">
                  <a16:creationId xmlns:a16="http://schemas.microsoft.com/office/drawing/2014/main" id="{DE4A2B58-ABEE-4DFD-ADA2-4659F7F3BC3E}"/>
                </a:ext>
              </a:extLst>
            </p:cNvPr>
            <p:cNvGrpSpPr/>
            <p:nvPr/>
          </p:nvGrpSpPr>
          <p:grpSpPr>
            <a:xfrm>
              <a:off x="636768" y="2110450"/>
              <a:ext cx="1301206" cy="193455"/>
              <a:chOff x="949108" y="2040663"/>
              <a:chExt cx="1301206" cy="193455"/>
            </a:xfrm>
          </p:grpSpPr>
          <p:grpSp>
            <p:nvGrpSpPr>
              <p:cNvPr id="4" name="Gruppieren 3">
                <a:extLst>
                  <a:ext uri="{FF2B5EF4-FFF2-40B4-BE49-F238E27FC236}">
                    <a16:creationId xmlns:a16="http://schemas.microsoft.com/office/drawing/2014/main" id="{F3561FE0-8FA2-448D-AEAB-4FFF36F55593}"/>
                  </a:ext>
                </a:extLst>
              </p:cNvPr>
              <p:cNvGrpSpPr/>
              <p:nvPr/>
            </p:nvGrpSpPr>
            <p:grpSpPr>
              <a:xfrm>
                <a:off x="1190626" y="2079560"/>
                <a:ext cx="831848" cy="118840"/>
                <a:chOff x="1552574" y="1961435"/>
                <a:chExt cx="1108075" cy="118840"/>
              </a:xfrm>
            </p:grpSpPr>
            <p:sp>
              <p:nvSpPr>
                <p:cNvPr id="10" name="Rechteck: abgerundete Ecken 9">
                  <a:extLst>
                    <a:ext uri="{FF2B5EF4-FFF2-40B4-BE49-F238E27FC236}">
                      <a16:creationId xmlns:a16="http://schemas.microsoft.com/office/drawing/2014/main" id="{F6BCC1B2-EB94-4D49-A583-97239A67C7B4}"/>
                    </a:ext>
                  </a:extLst>
                </p:cNvPr>
                <p:cNvSpPr/>
                <p:nvPr/>
              </p:nvSpPr>
              <p:spPr>
                <a:xfrm>
                  <a:off x="1637073" y="1961435"/>
                  <a:ext cx="932101" cy="118125"/>
                </a:xfrm>
                <a:prstGeom prst="roundRect">
                  <a:avLst>
                    <a:gd name="adj" fmla="val 45987"/>
                  </a:avLst>
                </a:prstGeom>
                <a:solidFill>
                  <a:srgbClr val="003063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  <p:sp>
              <p:nvSpPr>
                <p:cNvPr id="3" name="Rechteck: abgerundete Ecken 2">
                  <a:extLst>
                    <a:ext uri="{FF2B5EF4-FFF2-40B4-BE49-F238E27FC236}">
                      <a16:creationId xmlns:a16="http://schemas.microsoft.com/office/drawing/2014/main" id="{95C1448C-3688-4206-8EC2-ECFB2279647B}"/>
                    </a:ext>
                  </a:extLst>
                </p:cNvPr>
                <p:cNvSpPr/>
                <p:nvPr/>
              </p:nvSpPr>
              <p:spPr>
                <a:xfrm>
                  <a:off x="1552574" y="1962150"/>
                  <a:ext cx="1108075" cy="118125"/>
                </a:xfrm>
                <a:prstGeom prst="roundRect">
                  <a:avLst>
                    <a:gd name="adj" fmla="val 50000"/>
                  </a:avLst>
                </a:prstGeom>
                <a:noFill/>
                <a:ln w="12700">
                  <a:solidFill>
                    <a:srgbClr val="00306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</p:grpSp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688C27DA-3384-4455-BFFB-386A1C92F0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49108" y="2044556"/>
                <a:ext cx="189562" cy="189562"/>
              </a:xfrm>
              <a:prstGeom prst="rect">
                <a:avLst/>
              </a:prstGeom>
            </p:spPr>
          </p:pic>
          <p:pic>
            <p:nvPicPr>
              <p:cNvPr id="12" name="Grafik 11">
                <a:extLst>
                  <a:ext uri="{FF2B5EF4-FFF2-40B4-BE49-F238E27FC236}">
                    <a16:creationId xmlns:a16="http://schemas.microsoft.com/office/drawing/2014/main" id="{46DEF90B-E105-4267-B51A-AE4F7C31F2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060752" y="2040663"/>
                <a:ext cx="189562" cy="189562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619F12D8-B70A-4F0F-9386-F94346DFDF18}"/>
                </a:ext>
              </a:extLst>
            </p:cNvPr>
            <p:cNvSpPr txBox="1"/>
            <p:nvPr/>
          </p:nvSpPr>
          <p:spPr>
            <a:xfrm>
              <a:off x="551815" y="1835528"/>
              <a:ext cx="14847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chemeClr val="accent1"/>
                </a:buClr>
                <a:buSzPct val="150000"/>
              </a:pPr>
              <a:r>
                <a:rPr lang="de-DE" sz="1000" dirty="0">
                  <a:solidFill>
                    <a:srgbClr val="003063"/>
                  </a:solidFill>
                </a:rPr>
                <a:t>offen - standardisiert</a:t>
              </a:r>
              <a:endParaRPr lang="de-DE" sz="1000" dirty="0"/>
            </a:p>
          </p:txBody>
        </p: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063098AA-E0FD-4087-9465-7D06C3F8DD49}"/>
              </a:ext>
            </a:extLst>
          </p:cNvPr>
          <p:cNvGrpSpPr/>
          <p:nvPr/>
        </p:nvGrpSpPr>
        <p:grpSpPr>
          <a:xfrm>
            <a:off x="536741" y="3804918"/>
            <a:ext cx="1399292" cy="463422"/>
            <a:chOff x="2187010" y="1830666"/>
            <a:chExt cx="1399292" cy="463422"/>
          </a:xfrm>
        </p:grpSpPr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8352492D-2B40-4E67-9237-DD5D1CC77BE4}"/>
                </a:ext>
              </a:extLst>
            </p:cNvPr>
            <p:cNvGrpSpPr/>
            <p:nvPr/>
          </p:nvGrpSpPr>
          <p:grpSpPr>
            <a:xfrm>
              <a:off x="2229214" y="2106210"/>
              <a:ext cx="1321712" cy="187878"/>
              <a:chOff x="949108" y="2385005"/>
              <a:chExt cx="1321712" cy="187878"/>
            </a:xfrm>
          </p:grpSpPr>
          <p:grpSp>
            <p:nvGrpSpPr>
              <p:cNvPr id="14" name="Gruppieren 13">
                <a:extLst>
                  <a:ext uri="{FF2B5EF4-FFF2-40B4-BE49-F238E27FC236}">
                    <a16:creationId xmlns:a16="http://schemas.microsoft.com/office/drawing/2014/main" id="{217779A4-1F52-4ED8-AD46-AF197217D72B}"/>
                  </a:ext>
                </a:extLst>
              </p:cNvPr>
              <p:cNvGrpSpPr/>
              <p:nvPr/>
            </p:nvGrpSpPr>
            <p:grpSpPr>
              <a:xfrm>
                <a:off x="1190626" y="2427580"/>
                <a:ext cx="831848" cy="119781"/>
                <a:chOff x="1552574" y="1948648"/>
                <a:chExt cx="1108075" cy="119781"/>
              </a:xfrm>
            </p:grpSpPr>
            <p:sp>
              <p:nvSpPr>
                <p:cNvPr id="15" name="Rechteck: abgerundete Ecken 14">
                  <a:extLst>
                    <a:ext uri="{FF2B5EF4-FFF2-40B4-BE49-F238E27FC236}">
                      <a16:creationId xmlns:a16="http://schemas.microsoft.com/office/drawing/2014/main" id="{D848F50C-4C76-45B1-B945-631041494A09}"/>
                    </a:ext>
                  </a:extLst>
                </p:cNvPr>
                <p:cNvSpPr/>
                <p:nvPr/>
              </p:nvSpPr>
              <p:spPr>
                <a:xfrm>
                  <a:off x="1558277" y="1948648"/>
                  <a:ext cx="1097907" cy="118125"/>
                </a:xfrm>
                <a:prstGeom prst="roundRect">
                  <a:avLst>
                    <a:gd name="adj" fmla="val 43004"/>
                  </a:avLst>
                </a:prstGeom>
                <a:solidFill>
                  <a:srgbClr val="003063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  <p:sp>
              <p:nvSpPr>
                <p:cNvPr id="16" name="Rechteck: abgerundete Ecken 15">
                  <a:extLst>
                    <a:ext uri="{FF2B5EF4-FFF2-40B4-BE49-F238E27FC236}">
                      <a16:creationId xmlns:a16="http://schemas.microsoft.com/office/drawing/2014/main" id="{EE3A8636-8088-4A4B-80EB-261DF19BAA15}"/>
                    </a:ext>
                  </a:extLst>
                </p:cNvPr>
                <p:cNvSpPr/>
                <p:nvPr/>
              </p:nvSpPr>
              <p:spPr>
                <a:xfrm>
                  <a:off x="1552574" y="1950304"/>
                  <a:ext cx="1108075" cy="118125"/>
                </a:xfrm>
                <a:prstGeom prst="roundRect">
                  <a:avLst>
                    <a:gd name="adj" fmla="val 50000"/>
                  </a:avLst>
                </a:prstGeom>
                <a:noFill/>
                <a:ln w="12700">
                  <a:solidFill>
                    <a:srgbClr val="00306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</p:grpSp>
          <p:pic>
            <p:nvPicPr>
              <p:cNvPr id="17" name="Grafik 16">
                <a:extLst>
                  <a:ext uri="{FF2B5EF4-FFF2-40B4-BE49-F238E27FC236}">
                    <a16:creationId xmlns:a16="http://schemas.microsoft.com/office/drawing/2014/main" id="{1C34BB30-4B59-4F9A-8C45-197D18D5B2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49108" y="2385005"/>
                <a:ext cx="186745" cy="186745"/>
              </a:xfrm>
              <a:prstGeom prst="rect">
                <a:avLst/>
              </a:prstGeom>
            </p:spPr>
          </p:pic>
          <p:pic>
            <p:nvPicPr>
              <p:cNvPr id="19" name="Grafik 18">
                <a:extLst>
                  <a:ext uri="{FF2B5EF4-FFF2-40B4-BE49-F238E27FC236}">
                    <a16:creationId xmlns:a16="http://schemas.microsoft.com/office/drawing/2014/main" id="{26BB69D7-80FD-41C8-87B9-3A7E414BF5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084074" y="2386137"/>
                <a:ext cx="186746" cy="186746"/>
              </a:xfrm>
              <a:prstGeom prst="rect">
                <a:avLst/>
              </a:prstGeom>
            </p:spPr>
          </p:pic>
        </p:grp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36F08A0C-D0C4-448A-A914-8EED074BCB8B}"/>
                </a:ext>
              </a:extLst>
            </p:cNvPr>
            <p:cNvSpPr txBox="1"/>
            <p:nvPr/>
          </p:nvSpPr>
          <p:spPr>
            <a:xfrm>
              <a:off x="2187010" y="1830666"/>
              <a:ext cx="13992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chemeClr val="accent1"/>
                </a:buClr>
                <a:buSzPct val="150000"/>
              </a:pPr>
              <a:r>
                <a:rPr lang="de-DE" sz="1000" dirty="0">
                  <a:solidFill>
                    <a:srgbClr val="003063"/>
                  </a:solidFill>
                </a:rPr>
                <a:t>formativ - summativ</a:t>
              </a:r>
              <a:endParaRPr lang="de-DE" sz="1000" dirty="0"/>
            </a:p>
          </p:txBody>
        </p: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E693B2EB-3DDD-452E-AB27-C63B58914F83}"/>
              </a:ext>
            </a:extLst>
          </p:cNvPr>
          <p:cNvGrpSpPr/>
          <p:nvPr/>
        </p:nvGrpSpPr>
        <p:grpSpPr>
          <a:xfrm>
            <a:off x="5374126" y="3797762"/>
            <a:ext cx="1399292" cy="463869"/>
            <a:chOff x="5378468" y="1835038"/>
            <a:chExt cx="1399292" cy="463869"/>
          </a:xfrm>
        </p:grpSpPr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E82EB965-675F-414E-9E4F-0F3F717493D1}"/>
                </a:ext>
              </a:extLst>
            </p:cNvPr>
            <p:cNvGrpSpPr/>
            <p:nvPr/>
          </p:nvGrpSpPr>
          <p:grpSpPr>
            <a:xfrm>
              <a:off x="5407940" y="2097138"/>
              <a:ext cx="1333487" cy="201769"/>
              <a:chOff x="936376" y="3117900"/>
              <a:chExt cx="1333487" cy="201769"/>
            </a:xfrm>
          </p:grpSpPr>
          <p:grpSp>
            <p:nvGrpSpPr>
              <p:cNvPr id="28" name="Gruppieren 27">
                <a:extLst>
                  <a:ext uri="{FF2B5EF4-FFF2-40B4-BE49-F238E27FC236}">
                    <a16:creationId xmlns:a16="http://schemas.microsoft.com/office/drawing/2014/main" id="{5D5851EE-F9A2-4572-B50F-165A331B17F2}"/>
                  </a:ext>
                </a:extLst>
              </p:cNvPr>
              <p:cNvGrpSpPr/>
              <p:nvPr/>
            </p:nvGrpSpPr>
            <p:grpSpPr>
              <a:xfrm>
                <a:off x="1190626" y="3157143"/>
                <a:ext cx="831848" cy="118126"/>
                <a:chOff x="1552574" y="1962149"/>
                <a:chExt cx="1108075" cy="118126"/>
              </a:xfrm>
            </p:grpSpPr>
            <p:sp>
              <p:nvSpPr>
                <p:cNvPr id="29" name="Rechteck: abgerundete Ecken 28">
                  <a:extLst>
                    <a:ext uri="{FF2B5EF4-FFF2-40B4-BE49-F238E27FC236}">
                      <a16:creationId xmlns:a16="http://schemas.microsoft.com/office/drawing/2014/main" id="{984E34A4-C3CA-496E-931E-18B9CC9171E4}"/>
                    </a:ext>
                  </a:extLst>
                </p:cNvPr>
                <p:cNvSpPr/>
                <p:nvPr/>
              </p:nvSpPr>
              <p:spPr>
                <a:xfrm>
                  <a:off x="1884976" y="1962149"/>
                  <a:ext cx="617785" cy="118125"/>
                </a:xfrm>
                <a:prstGeom prst="roundRect">
                  <a:avLst>
                    <a:gd name="adj" fmla="val 40317"/>
                  </a:avLst>
                </a:prstGeom>
                <a:solidFill>
                  <a:srgbClr val="003063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  <p:sp>
              <p:nvSpPr>
                <p:cNvPr id="30" name="Rechteck: abgerundete Ecken 29">
                  <a:extLst>
                    <a:ext uri="{FF2B5EF4-FFF2-40B4-BE49-F238E27FC236}">
                      <a16:creationId xmlns:a16="http://schemas.microsoft.com/office/drawing/2014/main" id="{5AFA98CC-5144-4621-8FE7-9B56BF56FDCB}"/>
                    </a:ext>
                  </a:extLst>
                </p:cNvPr>
                <p:cNvSpPr/>
                <p:nvPr/>
              </p:nvSpPr>
              <p:spPr>
                <a:xfrm>
                  <a:off x="1552574" y="1962150"/>
                  <a:ext cx="1108075" cy="118125"/>
                </a:xfrm>
                <a:prstGeom prst="roundRect">
                  <a:avLst>
                    <a:gd name="adj" fmla="val 50000"/>
                  </a:avLst>
                </a:prstGeom>
                <a:noFill/>
                <a:ln w="12700">
                  <a:solidFill>
                    <a:srgbClr val="00306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</p:grpSp>
          <p:pic>
            <p:nvPicPr>
              <p:cNvPr id="32" name="Grafik 31">
                <a:extLst>
                  <a:ext uri="{FF2B5EF4-FFF2-40B4-BE49-F238E27FC236}">
                    <a16:creationId xmlns:a16="http://schemas.microsoft.com/office/drawing/2014/main" id="{3BCBDC8F-85E1-4345-8CBF-6ABBCB0AFF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36376" y="3117900"/>
                <a:ext cx="196950" cy="196950"/>
              </a:xfrm>
              <a:prstGeom prst="rect">
                <a:avLst/>
              </a:prstGeom>
            </p:spPr>
          </p:pic>
          <p:pic>
            <p:nvPicPr>
              <p:cNvPr id="34" name="Grafik 33">
                <a:extLst>
                  <a:ext uri="{FF2B5EF4-FFF2-40B4-BE49-F238E27FC236}">
                    <a16:creationId xmlns:a16="http://schemas.microsoft.com/office/drawing/2014/main" id="{91A80962-8CE0-4A43-BB66-7C8CA6CCD2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flipV="1">
                <a:off x="2072913" y="3122719"/>
                <a:ext cx="196950" cy="196950"/>
              </a:xfrm>
              <a:prstGeom prst="rect">
                <a:avLst/>
              </a:prstGeom>
            </p:spPr>
          </p:pic>
        </p:grp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DCF679B2-E67E-4E9A-A8D5-56B09FFEA654}"/>
                </a:ext>
              </a:extLst>
            </p:cNvPr>
            <p:cNvSpPr txBox="1"/>
            <p:nvPr/>
          </p:nvSpPr>
          <p:spPr>
            <a:xfrm>
              <a:off x="5378468" y="1835038"/>
              <a:ext cx="13992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chemeClr val="accent1"/>
                </a:buClr>
                <a:buSzPct val="150000"/>
              </a:pPr>
              <a:r>
                <a:rPr lang="de-DE" sz="1000" dirty="0">
                  <a:solidFill>
                    <a:srgbClr val="003063"/>
                  </a:solidFill>
                </a:rPr>
                <a:t>schnell - aufwändig</a:t>
              </a:r>
              <a:endParaRPr lang="de-DE" sz="1000" dirty="0"/>
            </a:p>
          </p:txBody>
        </p:sp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9ED7C19D-98A6-4AD5-88DE-E9C93C029184}"/>
              </a:ext>
            </a:extLst>
          </p:cNvPr>
          <p:cNvGrpSpPr/>
          <p:nvPr/>
        </p:nvGrpSpPr>
        <p:grpSpPr>
          <a:xfrm>
            <a:off x="6963243" y="3797762"/>
            <a:ext cx="1484790" cy="481149"/>
            <a:chOff x="6910921" y="1835038"/>
            <a:chExt cx="1484790" cy="481149"/>
          </a:xfrm>
        </p:grpSpPr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299FBFA0-2F39-4FF2-AD5D-4807A5D8DB29}"/>
                </a:ext>
              </a:extLst>
            </p:cNvPr>
            <p:cNvGrpSpPr/>
            <p:nvPr/>
          </p:nvGrpSpPr>
          <p:grpSpPr>
            <a:xfrm>
              <a:off x="7007284" y="2112161"/>
              <a:ext cx="1309345" cy="204026"/>
              <a:chOff x="960518" y="3475843"/>
              <a:chExt cx="1309345" cy="204026"/>
            </a:xfrm>
          </p:grpSpPr>
          <p:pic>
            <p:nvPicPr>
              <p:cNvPr id="36" name="Grafik 35">
                <a:extLst>
                  <a:ext uri="{FF2B5EF4-FFF2-40B4-BE49-F238E27FC236}">
                    <a16:creationId xmlns:a16="http://schemas.microsoft.com/office/drawing/2014/main" id="{85B77E11-1135-4250-BC67-A230746C54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60518" y="3477471"/>
                <a:ext cx="186745" cy="186745"/>
              </a:xfrm>
              <a:prstGeom prst="rect">
                <a:avLst/>
              </a:prstGeom>
            </p:spPr>
          </p:pic>
          <p:grpSp>
            <p:nvGrpSpPr>
              <p:cNvPr id="37" name="Gruppieren 36">
                <a:extLst>
                  <a:ext uri="{FF2B5EF4-FFF2-40B4-BE49-F238E27FC236}">
                    <a16:creationId xmlns:a16="http://schemas.microsoft.com/office/drawing/2014/main" id="{FC2139F9-4E47-403E-BCD4-C91CD437A330}"/>
                  </a:ext>
                </a:extLst>
              </p:cNvPr>
              <p:cNvGrpSpPr/>
              <p:nvPr/>
            </p:nvGrpSpPr>
            <p:grpSpPr>
              <a:xfrm>
                <a:off x="1190626" y="3514740"/>
                <a:ext cx="831848" cy="118125"/>
                <a:chOff x="1552574" y="1962150"/>
                <a:chExt cx="1108075" cy="118125"/>
              </a:xfrm>
            </p:grpSpPr>
            <p:sp>
              <p:nvSpPr>
                <p:cNvPr id="38" name="Rechteck: abgerundete Ecken 37">
                  <a:extLst>
                    <a:ext uri="{FF2B5EF4-FFF2-40B4-BE49-F238E27FC236}">
                      <a16:creationId xmlns:a16="http://schemas.microsoft.com/office/drawing/2014/main" id="{BDEC90B9-9286-40CC-A0B5-C21E670C5255}"/>
                    </a:ext>
                  </a:extLst>
                </p:cNvPr>
                <p:cNvSpPr/>
                <p:nvPr/>
              </p:nvSpPr>
              <p:spPr>
                <a:xfrm>
                  <a:off x="2036005" y="1962150"/>
                  <a:ext cx="438915" cy="118125"/>
                </a:xfrm>
                <a:prstGeom prst="roundRect">
                  <a:avLst>
                    <a:gd name="adj" fmla="val 40317"/>
                  </a:avLst>
                </a:prstGeom>
                <a:solidFill>
                  <a:srgbClr val="003063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  <p:sp>
              <p:nvSpPr>
                <p:cNvPr id="39" name="Rechteck: abgerundete Ecken 38">
                  <a:extLst>
                    <a:ext uri="{FF2B5EF4-FFF2-40B4-BE49-F238E27FC236}">
                      <a16:creationId xmlns:a16="http://schemas.microsoft.com/office/drawing/2014/main" id="{FA77EAA2-21EF-4D7A-9115-0167B4F3424C}"/>
                    </a:ext>
                  </a:extLst>
                </p:cNvPr>
                <p:cNvSpPr/>
                <p:nvPr/>
              </p:nvSpPr>
              <p:spPr>
                <a:xfrm>
                  <a:off x="1552574" y="1962150"/>
                  <a:ext cx="1108075" cy="118125"/>
                </a:xfrm>
                <a:prstGeom prst="roundRect">
                  <a:avLst>
                    <a:gd name="adj" fmla="val 50000"/>
                  </a:avLst>
                </a:prstGeom>
                <a:noFill/>
                <a:ln w="12700">
                  <a:solidFill>
                    <a:srgbClr val="00306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70000" indent="-270000" algn="ctr">
                    <a:spcBef>
                      <a:spcPts val="400"/>
                    </a:spcBef>
                    <a:buClr>
                      <a:schemeClr val="bg1"/>
                    </a:buClr>
                    <a:buSzPct val="150000"/>
                    <a:buFont typeface="Arial" pitchFamily="34" charset="0"/>
                    <a:buChar char="•"/>
                  </a:pPr>
                  <a:endParaRPr lang="de-DE" dirty="0" err="1"/>
                </a:p>
              </p:txBody>
            </p:sp>
          </p:grpSp>
          <p:pic>
            <p:nvPicPr>
              <p:cNvPr id="41" name="Grafik 40">
                <a:extLst>
                  <a:ext uri="{FF2B5EF4-FFF2-40B4-BE49-F238E27FC236}">
                    <a16:creationId xmlns:a16="http://schemas.microsoft.com/office/drawing/2014/main" id="{93E06B12-75FF-41E9-B23B-DC6BEE1C94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065837" y="3475843"/>
                <a:ext cx="204026" cy="204026"/>
              </a:xfrm>
              <a:prstGeom prst="rect">
                <a:avLst/>
              </a:prstGeom>
            </p:spPr>
          </p:pic>
        </p:grp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9BE46452-3F24-4C3C-8065-7DA5DDE9F9A2}"/>
                </a:ext>
              </a:extLst>
            </p:cNvPr>
            <p:cNvSpPr txBox="1"/>
            <p:nvPr/>
          </p:nvSpPr>
          <p:spPr>
            <a:xfrm>
              <a:off x="6910921" y="1835038"/>
              <a:ext cx="14847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400"/>
                </a:spcBef>
                <a:buClr>
                  <a:schemeClr val="accent1"/>
                </a:buClr>
                <a:buSzPct val="150000"/>
              </a:pPr>
              <a:r>
                <a:rPr lang="de-DE" sz="1000" dirty="0">
                  <a:solidFill>
                    <a:srgbClr val="003063"/>
                  </a:solidFill>
                </a:rPr>
                <a:t>unbekannt - etabliert</a:t>
              </a:r>
              <a:endParaRPr lang="de-DE" sz="1000" dirty="0"/>
            </a:p>
          </p:txBody>
        </p:sp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3F65B448-E16C-48B9-8CFA-CCBA00E4B989}"/>
              </a:ext>
            </a:extLst>
          </p:cNvPr>
          <p:cNvGrpSpPr/>
          <p:nvPr/>
        </p:nvGrpSpPr>
        <p:grpSpPr>
          <a:xfrm>
            <a:off x="3783181" y="3787744"/>
            <a:ext cx="1399292" cy="472457"/>
            <a:chOff x="3762149" y="1830666"/>
            <a:chExt cx="1399292" cy="472457"/>
          </a:xfrm>
        </p:grpSpPr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E8BFE680-BDD0-40F5-8BDF-F9C166684BE5}"/>
                </a:ext>
              </a:extLst>
            </p:cNvPr>
            <p:cNvGrpSpPr/>
            <p:nvPr/>
          </p:nvGrpSpPr>
          <p:grpSpPr>
            <a:xfrm>
              <a:off x="3762149" y="1830666"/>
              <a:ext cx="1399292" cy="472457"/>
              <a:chOff x="3791438" y="1830666"/>
              <a:chExt cx="1399292" cy="472457"/>
            </a:xfrm>
          </p:grpSpPr>
          <p:grpSp>
            <p:nvGrpSpPr>
              <p:cNvPr id="44" name="Gruppieren 43">
                <a:extLst>
                  <a:ext uri="{FF2B5EF4-FFF2-40B4-BE49-F238E27FC236}">
                    <a16:creationId xmlns:a16="http://schemas.microsoft.com/office/drawing/2014/main" id="{3A74EAD7-896C-4742-8189-D9A029D0B19C}"/>
                  </a:ext>
                </a:extLst>
              </p:cNvPr>
              <p:cNvGrpSpPr/>
              <p:nvPr/>
            </p:nvGrpSpPr>
            <p:grpSpPr>
              <a:xfrm>
                <a:off x="3833763" y="2116378"/>
                <a:ext cx="1066295" cy="186745"/>
                <a:chOff x="956179" y="2764131"/>
                <a:chExt cx="1066295" cy="186745"/>
              </a:xfrm>
            </p:grpSpPr>
            <p:pic>
              <p:nvPicPr>
                <p:cNvPr id="22" name="Grafik 21">
                  <a:extLst>
                    <a:ext uri="{FF2B5EF4-FFF2-40B4-BE49-F238E27FC236}">
                      <a16:creationId xmlns:a16="http://schemas.microsoft.com/office/drawing/2014/main" id="{70BF66CE-146F-4C09-9623-A23C1D77EF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956179" y="2764131"/>
                  <a:ext cx="186745" cy="186745"/>
                </a:xfrm>
                <a:prstGeom prst="rect">
                  <a:avLst/>
                </a:prstGeom>
              </p:spPr>
            </p:pic>
            <p:grpSp>
              <p:nvGrpSpPr>
                <p:cNvPr id="23" name="Gruppieren 22">
                  <a:extLst>
                    <a:ext uri="{FF2B5EF4-FFF2-40B4-BE49-F238E27FC236}">
                      <a16:creationId xmlns:a16="http://schemas.microsoft.com/office/drawing/2014/main" id="{B62DF404-7E6F-4852-A894-A054BC111D5A}"/>
                    </a:ext>
                  </a:extLst>
                </p:cNvPr>
                <p:cNvGrpSpPr/>
                <p:nvPr/>
              </p:nvGrpSpPr>
              <p:grpSpPr>
                <a:xfrm>
                  <a:off x="1190626" y="2798440"/>
                  <a:ext cx="831848" cy="118127"/>
                  <a:chOff x="1552574" y="1962148"/>
                  <a:chExt cx="1108075" cy="118127"/>
                </a:xfrm>
              </p:grpSpPr>
              <p:sp>
                <p:nvSpPr>
                  <p:cNvPr id="24" name="Rechteck: abgerundete Ecken 23">
                    <a:extLst>
                      <a:ext uri="{FF2B5EF4-FFF2-40B4-BE49-F238E27FC236}">
                        <a16:creationId xmlns:a16="http://schemas.microsoft.com/office/drawing/2014/main" id="{D880DB69-9590-49B7-9D0C-9C0656CD51F4}"/>
                      </a:ext>
                    </a:extLst>
                  </p:cNvPr>
                  <p:cNvSpPr/>
                  <p:nvPr/>
                </p:nvSpPr>
                <p:spPr>
                  <a:xfrm>
                    <a:off x="1803551" y="1962148"/>
                    <a:ext cx="492045" cy="118125"/>
                  </a:xfrm>
                  <a:prstGeom prst="roundRect">
                    <a:avLst>
                      <a:gd name="adj" fmla="val 40317"/>
                    </a:avLst>
                  </a:prstGeom>
                  <a:solidFill>
                    <a:srgbClr val="003063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270000" indent="-270000" algn="ctr">
                      <a:spcBef>
                        <a:spcPts val="400"/>
                      </a:spcBef>
                      <a:buClr>
                        <a:schemeClr val="bg1"/>
                      </a:buClr>
                      <a:buSzPct val="150000"/>
                      <a:buFont typeface="Arial" pitchFamily="34" charset="0"/>
                      <a:buChar char="•"/>
                    </a:pPr>
                    <a:endParaRPr lang="de-DE" dirty="0" err="1"/>
                  </a:p>
                </p:txBody>
              </p:sp>
              <p:sp>
                <p:nvSpPr>
                  <p:cNvPr id="25" name="Rechteck: abgerundete Ecken 24">
                    <a:extLst>
                      <a:ext uri="{FF2B5EF4-FFF2-40B4-BE49-F238E27FC236}">
                        <a16:creationId xmlns:a16="http://schemas.microsoft.com/office/drawing/2014/main" id="{CCDEE39F-4F47-4773-A4E1-8ADB19500465}"/>
                      </a:ext>
                    </a:extLst>
                  </p:cNvPr>
                  <p:cNvSpPr/>
                  <p:nvPr/>
                </p:nvSpPr>
                <p:spPr>
                  <a:xfrm>
                    <a:off x="1552574" y="1962150"/>
                    <a:ext cx="1108075" cy="118125"/>
                  </a:xfrm>
                  <a:prstGeom prst="roundRect">
                    <a:avLst>
                      <a:gd name="adj" fmla="val 50000"/>
                    </a:avLst>
                  </a:prstGeom>
                  <a:noFill/>
                  <a:ln w="12700">
                    <a:solidFill>
                      <a:srgbClr val="00306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270000" indent="-270000" algn="ctr">
                      <a:spcBef>
                        <a:spcPts val="400"/>
                      </a:spcBef>
                      <a:buClr>
                        <a:schemeClr val="bg1"/>
                      </a:buClr>
                      <a:buSzPct val="150000"/>
                      <a:buFont typeface="Arial" pitchFamily="34" charset="0"/>
                      <a:buChar char="•"/>
                    </a:pPr>
                    <a:endParaRPr lang="de-DE" dirty="0" err="1"/>
                  </a:p>
                </p:txBody>
              </p:sp>
            </p:grpSp>
          </p:grpSp>
          <p:sp>
            <p:nvSpPr>
              <p:cNvPr id="50" name="Textfeld 49">
                <a:extLst>
                  <a:ext uri="{FF2B5EF4-FFF2-40B4-BE49-F238E27FC236}">
                    <a16:creationId xmlns:a16="http://schemas.microsoft.com/office/drawing/2014/main" id="{EC5D0AC0-13B6-46C1-BCF8-F2540D0FD880}"/>
                  </a:ext>
                </a:extLst>
              </p:cNvPr>
              <p:cNvSpPr txBox="1"/>
              <p:nvPr/>
            </p:nvSpPr>
            <p:spPr>
              <a:xfrm>
                <a:off x="3791438" y="1830666"/>
                <a:ext cx="139929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400"/>
                  </a:spcBef>
                  <a:buClr>
                    <a:schemeClr val="accent1"/>
                  </a:buClr>
                  <a:buSzPct val="150000"/>
                </a:pPr>
                <a:r>
                  <a:rPr lang="de-DE" sz="1000" dirty="0">
                    <a:solidFill>
                      <a:srgbClr val="003063"/>
                    </a:solidFill>
                  </a:rPr>
                  <a:t>einfach - schwierig</a:t>
                </a:r>
                <a:endParaRPr lang="de-DE" sz="1000" dirty="0"/>
              </a:p>
            </p:txBody>
          </p:sp>
        </p:grpSp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3A52F274-9814-4817-97A6-3E7D1DC35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929824" y="2116378"/>
              <a:ext cx="186745" cy="186745"/>
            </a:xfrm>
            <a:prstGeom prst="rect">
              <a:avLst/>
            </a:prstGeom>
          </p:spPr>
        </p:pic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464DF7D3-E5A4-49C6-8684-78718456B3BD}"/>
              </a:ext>
            </a:extLst>
          </p:cNvPr>
          <p:cNvSpPr txBox="1"/>
          <p:nvPr/>
        </p:nvSpPr>
        <p:spPr>
          <a:xfrm>
            <a:off x="358775" y="920805"/>
            <a:ext cx="8089258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600" b="1" dirty="0">
                <a:solidFill>
                  <a:srgbClr val="003063"/>
                </a:solidFill>
              </a:rPr>
              <a:t>Idee</a:t>
            </a:r>
          </a:p>
          <a:p>
            <a:pPr marL="285750" indent="-285750">
              <a:spcBef>
                <a:spcPts val="400"/>
              </a:spcBef>
              <a:buClr>
                <a:srgbClr val="E10019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3063"/>
                </a:solidFill>
              </a:rPr>
              <a:t>Informationen aus Dokumenten fragengeleitet interpretieren</a:t>
            </a:r>
          </a:p>
          <a:p>
            <a:pPr marL="285750" indent="-285750">
              <a:spcBef>
                <a:spcPts val="400"/>
              </a:spcBef>
              <a:buClr>
                <a:srgbClr val="E10019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3063"/>
                </a:solidFill>
              </a:rPr>
              <a:t>Nutzung bereits vorhandener oder eigens erstellter Dokumente</a:t>
            </a:r>
          </a:p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600" b="1" dirty="0">
                <a:solidFill>
                  <a:srgbClr val="003063"/>
                </a:solidFill>
              </a:rPr>
              <a:t>Vorgehen</a:t>
            </a:r>
          </a:p>
          <a:p>
            <a:pPr marL="285750" indent="-285750">
              <a:spcBef>
                <a:spcPts val="400"/>
              </a:spcBef>
              <a:buClr>
                <a:srgbClr val="E10019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3063"/>
                </a:solidFill>
              </a:rPr>
              <a:t>Thema eingrenzen, Überblick verschaffen, passende Dokumente auswählen</a:t>
            </a:r>
          </a:p>
          <a:p>
            <a:pPr marL="285750" indent="-285750">
              <a:spcBef>
                <a:spcPts val="400"/>
              </a:spcBef>
              <a:buClr>
                <a:srgbClr val="E10019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3063"/>
                </a:solidFill>
              </a:rPr>
              <a:t>Fragengeleitete Analyse der Dokumente, Systematisierung und Auswertung</a:t>
            </a:r>
            <a:endParaRPr lang="de-DE" sz="1600" dirty="0">
              <a:solidFill>
                <a:srgbClr val="003063"/>
              </a:solidFill>
            </a:endParaRPr>
          </a:p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600" b="1" dirty="0">
                <a:solidFill>
                  <a:srgbClr val="003063"/>
                </a:solidFill>
              </a:rPr>
              <a:t>Nutzen</a:t>
            </a:r>
          </a:p>
          <a:p>
            <a:pPr marL="285750" indent="-285750">
              <a:spcBef>
                <a:spcPts val="400"/>
              </a:spcBef>
              <a:buClr>
                <a:srgbClr val="E10019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3063"/>
                </a:solidFill>
              </a:rPr>
              <a:t>Stellenwert eines Themas in Berichten, Aufsätzen &amp; Protokollen wird sichtbar</a:t>
            </a:r>
          </a:p>
          <a:p>
            <a:pPr marL="285750" indent="-285750">
              <a:spcBef>
                <a:spcPts val="400"/>
              </a:spcBef>
              <a:buClr>
                <a:srgbClr val="E10019"/>
              </a:buClr>
              <a:buSzPct val="150000"/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3063"/>
                </a:solidFill>
              </a:rPr>
              <a:t>Erkenntnisse über Abläufe und Strukturen der eigenen Schule als Organisation gewinnen</a:t>
            </a:r>
          </a:p>
        </p:txBody>
      </p:sp>
      <p:pic>
        <p:nvPicPr>
          <p:cNvPr id="57" name="Grafik 56">
            <a:extLst>
              <a:ext uri="{FF2B5EF4-FFF2-40B4-BE49-F238E27FC236}">
                <a16:creationId xmlns:a16="http://schemas.microsoft.com/office/drawing/2014/main" id="{18D13D36-26ED-40F7-A13A-D66C16DC9872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E1001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03404" y="207233"/>
            <a:ext cx="432000" cy="432000"/>
          </a:xfrm>
          <a:prstGeom prst="rect">
            <a:avLst/>
          </a:prstGeom>
        </p:spPr>
      </p:pic>
      <p:sp>
        <p:nvSpPr>
          <p:cNvPr id="60" name="Rechteck: abgerundete Ecken 59">
            <a:extLst>
              <a:ext uri="{FF2B5EF4-FFF2-40B4-BE49-F238E27FC236}">
                <a16:creationId xmlns:a16="http://schemas.microsoft.com/office/drawing/2014/main" id="{3D144ADB-7241-44DB-BBB7-32968436F1BE}"/>
              </a:ext>
            </a:extLst>
          </p:cNvPr>
          <p:cNvSpPr/>
          <p:nvPr/>
        </p:nvSpPr>
        <p:spPr>
          <a:xfrm>
            <a:off x="6473014" y="321572"/>
            <a:ext cx="2210097" cy="1612699"/>
          </a:xfrm>
          <a:prstGeom prst="roundRect">
            <a:avLst/>
          </a:prstGeom>
          <a:solidFill>
            <a:srgbClr val="F5F5F5"/>
          </a:solidFill>
          <a:ln w="9525">
            <a:solidFill>
              <a:srgbClr val="0030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400"/>
              </a:spcBef>
              <a:buClr>
                <a:schemeClr val="bg1"/>
              </a:buClr>
              <a:buSzPct val="150000"/>
            </a:pPr>
            <a:r>
              <a:rPr lang="de-DE" dirty="0">
                <a:solidFill>
                  <a:srgbClr val="003063"/>
                </a:solidFill>
              </a:rPr>
              <a:t> Beispiel</a:t>
            </a:r>
          </a:p>
          <a:p>
            <a:pPr algn="ctr">
              <a:spcBef>
                <a:spcPts val="400"/>
              </a:spcBef>
              <a:buClr>
                <a:schemeClr val="bg1"/>
              </a:buClr>
              <a:buSzPct val="150000"/>
            </a:pPr>
            <a:r>
              <a:rPr lang="de-DE" sz="300" dirty="0">
                <a:solidFill>
                  <a:srgbClr val="003063"/>
                </a:solidFill>
              </a:rPr>
              <a:t>   </a:t>
            </a:r>
            <a:br>
              <a:rPr lang="de-DE" sz="1050" dirty="0">
                <a:solidFill>
                  <a:srgbClr val="003063"/>
                </a:solidFill>
              </a:rPr>
            </a:br>
            <a:r>
              <a:rPr lang="de-DE" sz="1050" dirty="0">
                <a:solidFill>
                  <a:srgbClr val="003063"/>
                </a:solidFill>
              </a:rPr>
              <a:t>„</a:t>
            </a:r>
            <a:r>
              <a:rPr lang="de-DE" sz="1050" i="1" dirty="0">
                <a:solidFill>
                  <a:srgbClr val="003063"/>
                </a:solidFill>
              </a:rPr>
              <a:t>Durch die Analyse von Sitzungsprotokollen der einzelnen Fachgruppen können Hinweise für die Optimierung der Teamzeiten gefunden werden.“</a:t>
            </a:r>
          </a:p>
        </p:txBody>
      </p:sp>
      <p:pic>
        <p:nvPicPr>
          <p:cNvPr id="61" name="Grafik 60">
            <a:extLst>
              <a:ext uri="{FF2B5EF4-FFF2-40B4-BE49-F238E27FC236}">
                <a16:creationId xmlns:a16="http://schemas.microsoft.com/office/drawing/2014/main" id="{5477CF17-CAC3-462B-BF4A-75D74F9B3F05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48153" y="382177"/>
            <a:ext cx="432001" cy="441559"/>
          </a:xfrm>
          <a:prstGeom prst="rect">
            <a:avLst/>
          </a:prstGeom>
        </p:spPr>
      </p:pic>
      <p:sp>
        <p:nvSpPr>
          <p:cNvPr id="62" name="Fußzeilenplatzhalter 2">
            <a:extLst>
              <a:ext uri="{FF2B5EF4-FFF2-40B4-BE49-F238E27FC236}">
                <a16:creationId xmlns:a16="http://schemas.microsoft.com/office/drawing/2014/main" id="{028D3901-5505-4029-B535-B17E6B71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3139" y="4667572"/>
            <a:ext cx="1747637" cy="218473"/>
          </a:xfrm>
        </p:spPr>
        <p:txBody>
          <a:bodyPr/>
          <a:lstStyle/>
          <a:p>
            <a:r>
              <a:rPr lang="de-DE" dirty="0">
                <a:solidFill>
                  <a:srgbClr val="003063"/>
                </a:solidFill>
              </a:rPr>
              <a:t> Überblick Evaluationsmethoden</a:t>
            </a:r>
          </a:p>
        </p:txBody>
      </p:sp>
    </p:spTree>
    <p:extLst>
      <p:ext uri="{BB962C8B-B14F-4D97-AF65-F5344CB8AC3E}">
        <p14:creationId xmlns:p14="http://schemas.microsoft.com/office/powerpoint/2010/main" val="37604177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remium_Vorlage_16_9_scr15">
  <a:themeElements>
    <a:clrScheme name="Hamburg Marketing New">
      <a:dk1>
        <a:sysClr val="windowText" lastClr="000000"/>
      </a:dk1>
      <a:lt1>
        <a:sysClr val="window" lastClr="FFFFFF"/>
      </a:lt1>
      <a:dk2>
        <a:srgbClr val="40648A"/>
      </a:dk2>
      <a:lt2>
        <a:srgbClr val="E3E3E3"/>
      </a:lt2>
      <a:accent1>
        <a:srgbClr val="003063"/>
      </a:accent1>
      <a:accent2>
        <a:srgbClr val="BFD6E9"/>
      </a:accent2>
      <a:accent3>
        <a:srgbClr val="005CA9"/>
      </a:accent3>
      <a:accent4>
        <a:srgbClr val="4B4B4B"/>
      </a:accent4>
      <a:accent5>
        <a:srgbClr val="818181"/>
      </a:accent5>
      <a:accent6>
        <a:srgbClr val="B9B9B9"/>
      </a:accent6>
      <a:hlink>
        <a:srgbClr val="003063"/>
      </a:hlink>
      <a:folHlink>
        <a:srgbClr val="E10019"/>
      </a:folHlink>
    </a:clrScheme>
    <a:fontScheme name="Umzugsauk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marL="270000" indent="-270000" algn="ctr">
          <a:spcBef>
            <a:spcPts val="400"/>
          </a:spcBef>
          <a:buClr>
            <a:schemeClr val="bg1"/>
          </a:buClr>
          <a:buSzPct val="150000"/>
          <a:buFont typeface="Arial" pitchFamily="34" charset="0"/>
          <a:buChar char="•"/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marL="270000" indent="-270000">
          <a:spcBef>
            <a:spcPts val="400"/>
          </a:spcBef>
          <a:buClr>
            <a:schemeClr val="accent1"/>
          </a:buClr>
          <a:buSzPct val="150000"/>
          <a:buFont typeface="Arial" pitchFamily="34" charset="0"/>
          <a:buChar char="•"/>
          <a:defRPr sz="1600" dirty="0" err="1" smtClean="0"/>
        </a:defPPr>
      </a:lstStyle>
    </a:txDef>
  </a:objectDefaults>
  <a:extraClrSchemeLst/>
  <a:custClrLst>
    <a:custClr>
      <a:srgbClr val="7F97CB"/>
    </a:custClr>
    <a:custClr>
      <a:srgbClr val="BFCBD8"/>
    </a:custClr>
    <a:custClr>
      <a:srgbClr val="4085BF"/>
    </a:custClr>
    <a:custClr>
      <a:srgbClr val="7FADD4"/>
    </a:custClr>
    <a:custClr>
      <a:srgbClr val="E10019"/>
    </a:custClr>
  </a:custClrLst>
  <a:extLst>
    <a:ext uri="{05A4C25C-085E-4340-85A3-A5531E510DB2}">
      <thm15:themeFamily xmlns:thm15="http://schemas.microsoft.com/office/thememl/2012/main" name="Premium_Vorlage_16_9_scr15.potx" id="{A384EC6D-AEB6-43A7-8B01-FDB3E1358F58}" vid="{E96B824F-5B7D-49CF-AFD4-C11AD8FDE434}"/>
    </a:ext>
  </a:extLst>
</a:theme>
</file>

<file path=ppt/theme/theme2.xml><?xml version="1.0" encoding="utf-8"?>
<a:theme xmlns:a="http://schemas.openxmlformats.org/drawingml/2006/main" name="2_Premium_Vorlage_16_9_scr15">
  <a:themeElements>
    <a:clrScheme name="Hamburg Marketing New">
      <a:dk1>
        <a:sysClr val="windowText" lastClr="000000"/>
      </a:dk1>
      <a:lt1>
        <a:sysClr val="window" lastClr="FFFFFF"/>
      </a:lt1>
      <a:dk2>
        <a:srgbClr val="40648A"/>
      </a:dk2>
      <a:lt2>
        <a:srgbClr val="E3E3E3"/>
      </a:lt2>
      <a:accent1>
        <a:srgbClr val="003063"/>
      </a:accent1>
      <a:accent2>
        <a:srgbClr val="BFD6E9"/>
      </a:accent2>
      <a:accent3>
        <a:srgbClr val="005CA9"/>
      </a:accent3>
      <a:accent4>
        <a:srgbClr val="4B4B4B"/>
      </a:accent4>
      <a:accent5>
        <a:srgbClr val="818181"/>
      </a:accent5>
      <a:accent6>
        <a:srgbClr val="B9B9B9"/>
      </a:accent6>
      <a:hlink>
        <a:srgbClr val="003063"/>
      </a:hlink>
      <a:folHlink>
        <a:srgbClr val="E10019"/>
      </a:folHlink>
    </a:clrScheme>
    <a:fontScheme name="Umzugsauk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marL="270000" indent="-270000" algn="ctr">
          <a:spcBef>
            <a:spcPts val="400"/>
          </a:spcBef>
          <a:buClr>
            <a:schemeClr val="bg1"/>
          </a:buClr>
          <a:buSzPct val="150000"/>
          <a:buFont typeface="Arial" pitchFamily="34" charset="0"/>
          <a:buChar char="•"/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marL="270000" indent="-270000">
          <a:spcBef>
            <a:spcPts val="400"/>
          </a:spcBef>
          <a:buClr>
            <a:schemeClr val="accent1"/>
          </a:buClr>
          <a:buSzPct val="150000"/>
          <a:buFont typeface="Arial" pitchFamily="34" charset="0"/>
          <a:buChar char="•"/>
          <a:defRPr sz="1600" dirty="0" err="1" smtClean="0"/>
        </a:defPPr>
      </a:lstStyle>
    </a:txDef>
  </a:objectDefaults>
  <a:extraClrSchemeLst/>
  <a:custClrLst>
    <a:custClr>
      <a:srgbClr val="7F97CB"/>
    </a:custClr>
    <a:custClr>
      <a:srgbClr val="BFCBD8"/>
    </a:custClr>
    <a:custClr>
      <a:srgbClr val="4085BF"/>
    </a:custClr>
    <a:custClr>
      <a:srgbClr val="7FADD4"/>
    </a:custClr>
    <a:custClr>
      <a:srgbClr val="E10019"/>
    </a:custClr>
  </a:custClrLst>
  <a:extLst>
    <a:ext uri="{05A4C25C-085E-4340-85A3-A5531E510DB2}">
      <thm15:themeFamily xmlns:thm15="http://schemas.microsoft.com/office/thememl/2012/main" name="Premium_Vorlage_16_9_scr15.potx" id="{A384EC6D-AEB6-43A7-8B01-FDB3E1358F58}" vid="{E96B824F-5B7D-49CF-AFD4-C11AD8FDE434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Premium_Vorlage_16_9_scr15</Template>
  <TotalTime>0</TotalTime>
  <Words>1416</Words>
  <Application>Microsoft Office PowerPoint</Application>
  <PresentationFormat>Bildschirmpräsentation (16:9)</PresentationFormat>
  <Paragraphs>250</Paragraphs>
  <Slides>17</Slides>
  <Notes>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Arial</vt:lpstr>
      <vt:lpstr>Calibri</vt:lpstr>
      <vt:lpstr>Symbol</vt:lpstr>
      <vt:lpstr>Wingdings</vt:lpstr>
      <vt:lpstr>Premium_Vorlage_16_9_scr15</vt:lpstr>
      <vt:lpstr>2_Premium_Vorlage_16_9_scr15</vt:lpstr>
      <vt:lpstr>think-cell Folie</vt:lpstr>
      <vt:lpstr>Mehr als nur Fragebögen</vt:lpstr>
      <vt:lpstr>PowerPoint-Präsentation</vt:lpstr>
      <vt:lpstr>Evaluations- vs. Feedbackmethoden</vt:lpstr>
      <vt:lpstr>Auswahlkriterien &amp; Entscheidungshilfen</vt:lpstr>
      <vt:lpstr>Überblick Evaluationsmethoden</vt:lpstr>
      <vt:lpstr>Leitfadeninterview</vt:lpstr>
      <vt:lpstr>Gruppendiskussion</vt:lpstr>
      <vt:lpstr>Beobachtungen</vt:lpstr>
      <vt:lpstr>Dokumentenanalyse</vt:lpstr>
      <vt:lpstr>Foto- &amp; Videoanalyse</vt:lpstr>
      <vt:lpstr>Ratingkonferenz</vt:lpstr>
      <vt:lpstr>Weitere (kreative) Verfahren</vt:lpstr>
      <vt:lpstr>Überblick Evaluationsmethoden</vt:lpstr>
      <vt:lpstr>Kombinierbarkeit</vt:lpstr>
      <vt:lpstr>Literatur allgemein</vt:lpstr>
      <vt:lpstr>Literatur Methoden</vt:lpstr>
      <vt:lpstr>PowerPoint-Präsentation</vt:lpstr>
    </vt:vector>
  </TitlesOfParts>
  <Manager>Vorname Nachname</Manager>
  <Company>Hamburg Marketing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Premium Vorlage</dc:subject>
  <dc:creator>Siemens Katharina</dc:creator>
  <dc:description>Für die PowerPoint Version 2010 optimierte Vorlage</dc:description>
  <cp:lastModifiedBy>Moebius, Simon</cp:lastModifiedBy>
  <cp:revision>518</cp:revision>
  <cp:lastPrinted>2020-09-15T18:48:20Z</cp:lastPrinted>
  <dcterms:created xsi:type="dcterms:W3CDTF">2017-08-30T09:01:46Z</dcterms:created>
  <dcterms:modified xsi:type="dcterms:W3CDTF">2023-03-01T14:52:25Z</dcterms:modified>
</cp:coreProperties>
</file>