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4" r:id="rId1"/>
  </p:sldMasterIdLst>
  <p:notesMasterIdLst>
    <p:notesMasterId r:id="rId12"/>
  </p:notesMasterIdLst>
  <p:handoutMasterIdLst>
    <p:handoutMasterId r:id="rId13"/>
  </p:handoutMasterIdLst>
  <p:sldIdLst>
    <p:sldId id="1673" r:id="rId2"/>
    <p:sldId id="1572" r:id="rId3"/>
    <p:sldId id="1742" r:id="rId4"/>
    <p:sldId id="1573" r:id="rId5"/>
    <p:sldId id="1574" r:id="rId6"/>
    <p:sldId id="1575" r:id="rId7"/>
    <p:sldId id="1577" r:id="rId8"/>
    <p:sldId id="1605" r:id="rId9"/>
    <p:sldId id="1580" r:id="rId10"/>
    <p:sldId id="1730" r:id="rId11"/>
  </p:sldIdLst>
  <p:sldSz cx="9144000" cy="5143500" type="screen16x9"/>
  <p:notesSz cx="6858000" cy="9926638"/>
  <p:custDataLst>
    <p:tags r:id="rId14"/>
  </p:custDataLst>
  <p:defaultTextStyle>
    <a:defPPr>
      <a:defRPr lang="de-DE"/>
    </a:defPPr>
    <a:lvl1pPr marL="0" algn="l" defTabSz="914315" rtl="0" eaLnBrk="1" latinLnBrk="0" hangingPunct="1">
      <a:defRPr sz="1800" kern="1200">
        <a:solidFill>
          <a:schemeClr val="tx1"/>
        </a:solidFill>
        <a:latin typeface="+mn-lt"/>
        <a:ea typeface="+mn-ea"/>
        <a:cs typeface="+mn-cs"/>
      </a:defRPr>
    </a:lvl1pPr>
    <a:lvl2pPr marL="457157" algn="l" defTabSz="914315" rtl="0" eaLnBrk="1" latinLnBrk="0" hangingPunct="1">
      <a:defRPr sz="1800" kern="1200">
        <a:solidFill>
          <a:schemeClr val="tx1"/>
        </a:solidFill>
        <a:latin typeface="+mn-lt"/>
        <a:ea typeface="+mn-ea"/>
        <a:cs typeface="+mn-cs"/>
      </a:defRPr>
    </a:lvl2pPr>
    <a:lvl3pPr marL="914315" algn="l" defTabSz="914315" rtl="0" eaLnBrk="1" latinLnBrk="0" hangingPunct="1">
      <a:defRPr sz="1800" kern="1200">
        <a:solidFill>
          <a:schemeClr val="tx1"/>
        </a:solidFill>
        <a:latin typeface="+mn-lt"/>
        <a:ea typeface="+mn-ea"/>
        <a:cs typeface="+mn-cs"/>
      </a:defRPr>
    </a:lvl3pPr>
    <a:lvl4pPr marL="1371472" algn="l" defTabSz="914315" rtl="0" eaLnBrk="1" latinLnBrk="0" hangingPunct="1">
      <a:defRPr sz="1800" kern="1200">
        <a:solidFill>
          <a:schemeClr val="tx1"/>
        </a:solidFill>
        <a:latin typeface="+mn-lt"/>
        <a:ea typeface="+mn-ea"/>
        <a:cs typeface="+mn-cs"/>
      </a:defRPr>
    </a:lvl4pPr>
    <a:lvl5pPr marL="1828629" algn="l" defTabSz="914315" rtl="0" eaLnBrk="1" latinLnBrk="0" hangingPunct="1">
      <a:defRPr sz="1800" kern="1200">
        <a:solidFill>
          <a:schemeClr val="tx1"/>
        </a:solidFill>
        <a:latin typeface="+mn-lt"/>
        <a:ea typeface="+mn-ea"/>
        <a:cs typeface="+mn-cs"/>
      </a:defRPr>
    </a:lvl5pPr>
    <a:lvl6pPr marL="2285786" algn="l" defTabSz="914315" rtl="0" eaLnBrk="1" latinLnBrk="0" hangingPunct="1">
      <a:defRPr sz="1800" kern="1200">
        <a:solidFill>
          <a:schemeClr val="tx1"/>
        </a:solidFill>
        <a:latin typeface="+mn-lt"/>
        <a:ea typeface="+mn-ea"/>
        <a:cs typeface="+mn-cs"/>
      </a:defRPr>
    </a:lvl6pPr>
    <a:lvl7pPr marL="2742944" algn="l" defTabSz="914315" rtl="0" eaLnBrk="1" latinLnBrk="0" hangingPunct="1">
      <a:defRPr sz="1800" kern="1200">
        <a:solidFill>
          <a:schemeClr val="tx1"/>
        </a:solidFill>
        <a:latin typeface="+mn-lt"/>
        <a:ea typeface="+mn-ea"/>
        <a:cs typeface="+mn-cs"/>
      </a:defRPr>
    </a:lvl7pPr>
    <a:lvl8pPr marL="3200101" algn="l" defTabSz="914315" rtl="0" eaLnBrk="1" latinLnBrk="0" hangingPunct="1">
      <a:defRPr sz="1800" kern="1200">
        <a:solidFill>
          <a:schemeClr val="tx1"/>
        </a:solidFill>
        <a:latin typeface="+mn-lt"/>
        <a:ea typeface="+mn-ea"/>
        <a:cs typeface="+mn-cs"/>
      </a:defRPr>
    </a:lvl8pPr>
    <a:lvl9pPr marL="3657258" algn="l" defTabSz="914315"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1. Basics" id="{DCBF9576-E50F-40B0-8FC3-CA0FA4973103}">
          <p14:sldIdLst>
            <p14:sldId id="1673"/>
            <p14:sldId id="1572"/>
            <p14:sldId id="1742"/>
            <p14:sldId id="1573"/>
            <p14:sldId id="1574"/>
            <p14:sldId id="1575"/>
            <p14:sldId id="1577"/>
            <p14:sldId id="1605"/>
            <p14:sldId id="1580"/>
            <p14:sldId id="1730"/>
          </p14:sldIdLst>
        </p14:section>
      </p14:sectionLst>
    </p:ext>
    <p:ext uri="{EFAFB233-063F-42B5-8137-9DF3F51BA10A}">
      <p15:sldGuideLst xmlns:p15="http://schemas.microsoft.com/office/powerpoint/2012/main">
        <p15:guide id="1" orient="horz" pos="735" userDrawn="1">
          <p15:clr>
            <a:srgbClr val="A4A3A4"/>
          </p15:clr>
        </p15:guide>
        <p15:guide id="2" orient="horz" pos="2845" userDrawn="1">
          <p15:clr>
            <a:srgbClr val="A4A3A4"/>
          </p15:clr>
        </p15:guide>
        <p15:guide id="3" pos="226" userDrawn="1">
          <p15:clr>
            <a:srgbClr val="A4A3A4"/>
          </p15:clr>
        </p15:guide>
        <p15:guide id="4" pos="5602" userDrawn="1">
          <p15:clr>
            <a:srgbClr val="A4A3A4"/>
          </p15:clr>
        </p15:guide>
        <p15:guide id="5" pos="2857" userDrawn="1">
          <p15:clr>
            <a:srgbClr val="A4A3A4"/>
          </p15:clr>
        </p15:guide>
        <p15:guide id="6" pos="297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olff, Jutta" initials="WJ" lastIdx="18" clrIdx="0"/>
  <p:cmAuthor id="1" name="Hoffmann, Yvonne" initials="HY" lastIdx="21" clrIdx="1">
    <p:extLst>
      <p:ext uri="{19B8F6BF-5375-455C-9EA6-DF929625EA0E}">
        <p15:presenceInfo xmlns:p15="http://schemas.microsoft.com/office/powerpoint/2012/main" userId="S-1-5-21-2000478354-764733703-1177238915-671834" providerId="AD"/>
      </p:ext>
    </p:extLst>
  </p:cmAuthor>
  <p:cmAuthor id="2" name="Schattschneider, Ralf" initials="SR" lastIdx="5" clrIdx="2">
    <p:extLst>
      <p:ext uri="{19B8F6BF-5375-455C-9EA6-DF929625EA0E}">
        <p15:presenceInfo xmlns:p15="http://schemas.microsoft.com/office/powerpoint/2012/main" userId="Schattschneider, Ralf" providerId="None"/>
      </p:ext>
    </p:extLst>
  </p:cmAuthor>
  <p:cmAuthor id="3" name="Moebius, Simon" initials="MS" lastIdx="1" clrIdx="3">
    <p:extLst>
      <p:ext uri="{19B8F6BF-5375-455C-9EA6-DF929625EA0E}">
        <p15:presenceInfo xmlns:p15="http://schemas.microsoft.com/office/powerpoint/2012/main" userId="Moebius, Simon" providerId="None"/>
      </p:ext>
    </p:extLst>
  </p:cmAuthor>
  <p:cmAuthor id="4" name="Schulte, Klaudia Dr." initials="SKD" lastIdx="28" clrIdx="4">
    <p:extLst>
      <p:ext uri="{19B8F6BF-5375-455C-9EA6-DF929625EA0E}">
        <p15:presenceInfo xmlns:p15="http://schemas.microsoft.com/office/powerpoint/2012/main" userId="S-1-5-21-2000478354-764733703-1177238915-791867" providerId="AD"/>
      </p:ext>
    </p:extLst>
  </p:cmAuthor>
  <p:cmAuthor id="5" name="Moebius, Simon" initials="MS [2]" lastIdx="6" clrIdx="5">
    <p:extLst>
      <p:ext uri="{19B8F6BF-5375-455C-9EA6-DF929625EA0E}">
        <p15:presenceInfo xmlns:p15="http://schemas.microsoft.com/office/powerpoint/2012/main" userId="S-1-5-21-2000478354-764733703-1177238915-1002997" providerId="AD"/>
      </p:ext>
    </p:extLst>
  </p:cmAuthor>
  <p:cmAuthor id="6" name="Schattschneider, Ralf" initials="RS" lastIdx="14" clrIdx="6">
    <p:extLst>
      <p:ext uri="{19B8F6BF-5375-455C-9EA6-DF929625EA0E}">
        <p15:presenceInfo xmlns:p15="http://schemas.microsoft.com/office/powerpoint/2012/main" userId="S::ralf.schattschneider@ifbq.hamburg.de::ee2de6ab-92dd-4931-a5e8-608bb3ad55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B3E6"/>
    <a:srgbClr val="FFFFFF"/>
    <a:srgbClr val="EE703D"/>
    <a:srgbClr val="18A45B"/>
    <a:srgbClr val="F8F8F8"/>
    <a:srgbClr val="C6D9F1"/>
    <a:srgbClr val="C42A49"/>
    <a:srgbClr val="5BB09F"/>
    <a:srgbClr val="A2A2A2"/>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93023" autoAdjust="0"/>
  </p:normalViewPr>
  <p:slideViewPr>
    <p:cSldViewPr snapToGrid="0" snapToObjects="1" showGuides="1">
      <p:cViewPr varScale="1">
        <p:scale>
          <a:sx n="185" d="100"/>
          <a:sy n="185" d="100"/>
        </p:scale>
        <p:origin x="972" y="144"/>
      </p:cViewPr>
      <p:guideLst>
        <p:guide orient="horz" pos="735"/>
        <p:guide orient="horz" pos="2845"/>
        <p:guide pos="226"/>
        <p:guide pos="5602"/>
        <p:guide pos="2857"/>
        <p:guide pos="2971"/>
      </p:guideLst>
    </p:cSldViewPr>
  </p:slideViewPr>
  <p:outlineViewPr>
    <p:cViewPr>
      <p:scale>
        <a:sx n="33" d="100"/>
        <a:sy n="33" d="100"/>
      </p:scale>
      <p:origin x="0" y="1512"/>
    </p:cViewPr>
  </p:outlineViewPr>
  <p:notesTextViewPr>
    <p:cViewPr>
      <p:scale>
        <a:sx n="125" d="100"/>
        <a:sy n="125" d="100"/>
      </p:scale>
      <p:origin x="0" y="0"/>
    </p:cViewPr>
  </p:notesTextViewPr>
  <p:sorterViewPr>
    <p:cViewPr varScale="1">
      <p:scale>
        <a:sx n="1" d="1"/>
        <a:sy n="1" d="1"/>
      </p:scale>
      <p:origin x="0" y="0"/>
    </p:cViewPr>
  </p:sorterViewPr>
  <p:notesViewPr>
    <p:cSldViewPr snapToGrid="0" snapToObjects="1" showGuides="1">
      <p:cViewPr varScale="1">
        <p:scale>
          <a:sx n="62" d="100"/>
          <a:sy n="62" d="100"/>
        </p:scale>
        <p:origin x="3154" y="31"/>
      </p:cViewPr>
      <p:guideLst>
        <p:guide orient="horz" pos="2880"/>
        <p:guide pos="2160"/>
        <p:guide orient="horz"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ebius, Simon" userId="ce16b480-ea6e-4131-b291-b0880d58535c" providerId="ADAL" clId="{6E910785-A9A3-44EC-B6DE-738D5DD3F968}"/>
    <pc:docChg chg="modSld delSection">
      <pc:chgData name="Moebius, Simon" userId="ce16b480-ea6e-4131-b291-b0880d58535c" providerId="ADAL" clId="{6E910785-A9A3-44EC-B6DE-738D5DD3F968}" dt="2025-04-04T07:32:18.797" v="2" actId="17851"/>
      <pc:docMkLst>
        <pc:docMk/>
      </pc:docMkLst>
      <pc:sldChg chg="mod modShow">
        <pc:chgData name="Moebius, Simon" userId="ce16b480-ea6e-4131-b291-b0880d58535c" providerId="ADAL" clId="{6E910785-A9A3-44EC-B6DE-738D5DD3F968}" dt="2025-03-25T08:20:04.032" v="1" actId="729"/>
        <pc:sldMkLst>
          <pc:docMk/>
          <pc:sldMk cId="1527287747" sldId="173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ußzeilenplatzhalter 3"/>
          <p:cNvSpPr>
            <a:spLocks noGrp="1"/>
          </p:cNvSpPr>
          <p:nvPr>
            <p:ph type="ftr" sz="quarter" idx="2"/>
          </p:nvPr>
        </p:nvSpPr>
        <p:spPr>
          <a:xfrm>
            <a:off x="3" y="9428583"/>
            <a:ext cx="2971800" cy="496332"/>
          </a:xfrm>
          <a:prstGeom prst="rect">
            <a:avLst/>
          </a:prstGeom>
        </p:spPr>
        <p:txBody>
          <a:bodyPr vert="horz" lIns="91764" tIns="45882" rIns="91764" bIns="45882" rtlCol="0" anchor="b"/>
          <a:lstStyle>
            <a:lvl1pPr algn="l">
              <a:defRPr sz="1200"/>
            </a:lvl1pPr>
          </a:lstStyle>
          <a:p>
            <a:endParaRPr lang="en-GB"/>
          </a:p>
        </p:txBody>
      </p:sp>
      <p:sp>
        <p:nvSpPr>
          <p:cNvPr id="5" name="Foliennummernplatzhalter 4"/>
          <p:cNvSpPr>
            <a:spLocks noGrp="1"/>
          </p:cNvSpPr>
          <p:nvPr>
            <p:ph type="sldNum" sz="quarter" idx="3"/>
          </p:nvPr>
        </p:nvSpPr>
        <p:spPr>
          <a:xfrm>
            <a:off x="3884618" y="9428583"/>
            <a:ext cx="2971800" cy="496332"/>
          </a:xfrm>
          <a:prstGeom prst="rect">
            <a:avLst/>
          </a:prstGeom>
        </p:spPr>
        <p:txBody>
          <a:bodyPr vert="horz" lIns="91764" tIns="45882" rIns="91764" bIns="45882" rtlCol="0" anchor="b"/>
          <a:lstStyle>
            <a:lvl1pPr algn="r">
              <a:defRPr sz="1200"/>
            </a:lvl1pPr>
          </a:lstStyle>
          <a:p>
            <a:fld id="{B9FC58F0-E75D-4808-B697-027AE36503B0}" type="slidenum">
              <a:rPr lang="en-GB" smtClean="0"/>
              <a:t>‹Nr.›</a:t>
            </a:fld>
            <a:endParaRPr lang="en-GB"/>
          </a:p>
        </p:txBody>
      </p:sp>
      <p:sp>
        <p:nvSpPr>
          <p:cNvPr id="6" name="Kopfzeilenplatzhalter 5"/>
          <p:cNvSpPr>
            <a:spLocks noGrp="1"/>
          </p:cNvSpPr>
          <p:nvPr>
            <p:ph type="hdr" sz="quarter"/>
          </p:nvPr>
        </p:nvSpPr>
        <p:spPr>
          <a:xfrm>
            <a:off x="4" y="1"/>
            <a:ext cx="6410201" cy="496332"/>
          </a:xfrm>
          <a:prstGeom prst="rect">
            <a:avLst/>
          </a:prstGeom>
        </p:spPr>
        <p:txBody>
          <a:bodyPr vert="horz" lIns="91764" tIns="45882" rIns="91764" bIns="45882" rtlCol="0"/>
          <a:lstStyle>
            <a:lvl1pPr algn="l">
              <a:defRPr sz="1200"/>
            </a:lvl1pPr>
          </a:lstStyle>
          <a:p>
            <a:endParaRPr lang="en-GB" dirty="0"/>
          </a:p>
        </p:txBody>
      </p:sp>
    </p:spTree>
    <p:extLst>
      <p:ext uri="{BB962C8B-B14F-4D97-AF65-F5344CB8AC3E}">
        <p14:creationId xmlns:p14="http://schemas.microsoft.com/office/powerpoint/2010/main" val="388559559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6516486" cy="496332"/>
          </a:xfrm>
          <a:prstGeom prst="rect">
            <a:avLst/>
          </a:prstGeom>
        </p:spPr>
        <p:txBody>
          <a:bodyPr vert="horz" lIns="91764" tIns="45882" rIns="91764" bIns="45882" rtlCol="0"/>
          <a:lstStyle>
            <a:lvl1pPr algn="l">
              <a:defRPr sz="1200"/>
            </a:lvl1pPr>
          </a:lstStyle>
          <a:p>
            <a:endParaRPr lang="de-DE" dirty="0"/>
          </a:p>
        </p:txBody>
      </p:sp>
      <p:sp>
        <p:nvSpPr>
          <p:cNvPr id="4" name="Folienbildplatzhalter 3"/>
          <p:cNvSpPr>
            <a:spLocks noGrp="1" noRot="1" noChangeAspect="1"/>
          </p:cNvSpPr>
          <p:nvPr>
            <p:ph type="sldImg" idx="2"/>
          </p:nvPr>
        </p:nvSpPr>
        <p:spPr>
          <a:xfrm>
            <a:off x="120650" y="744538"/>
            <a:ext cx="6616700" cy="3722687"/>
          </a:xfrm>
          <a:prstGeom prst="rect">
            <a:avLst/>
          </a:prstGeom>
          <a:noFill/>
          <a:ln w="12700">
            <a:solidFill>
              <a:prstClr val="black"/>
            </a:solidFill>
          </a:ln>
        </p:spPr>
        <p:txBody>
          <a:bodyPr vert="horz" lIns="91764" tIns="45882" rIns="91764" bIns="45882" rtlCol="0" anchor="ctr"/>
          <a:lstStyle/>
          <a:p>
            <a:endParaRPr lang="de-DE"/>
          </a:p>
        </p:txBody>
      </p:sp>
      <p:sp>
        <p:nvSpPr>
          <p:cNvPr id="5" name="Notizenplatzhalter 4"/>
          <p:cNvSpPr>
            <a:spLocks noGrp="1"/>
          </p:cNvSpPr>
          <p:nvPr>
            <p:ph type="body" sz="quarter" idx="3"/>
          </p:nvPr>
        </p:nvSpPr>
        <p:spPr>
          <a:xfrm>
            <a:off x="685801" y="4715159"/>
            <a:ext cx="5486400" cy="4466987"/>
          </a:xfrm>
          <a:prstGeom prst="rect">
            <a:avLst/>
          </a:prstGeom>
        </p:spPr>
        <p:txBody>
          <a:bodyPr vert="horz" lIns="91764" tIns="45882" rIns="91764" bIns="45882"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3" y="9428583"/>
            <a:ext cx="2971800" cy="496332"/>
          </a:xfrm>
          <a:prstGeom prst="rect">
            <a:avLst/>
          </a:prstGeom>
        </p:spPr>
        <p:txBody>
          <a:bodyPr vert="horz" lIns="91764" tIns="45882" rIns="91764" bIns="45882" rtlCol="0" anchor="b"/>
          <a:lstStyle>
            <a:lvl1pPr algn="l">
              <a:defRPr sz="1200"/>
            </a:lvl1pPr>
          </a:lstStyle>
          <a:p>
            <a:endParaRPr lang="de-DE"/>
          </a:p>
        </p:txBody>
      </p:sp>
      <p:sp>
        <p:nvSpPr>
          <p:cNvPr id="7" name="Foliennummernplatzhalter 6"/>
          <p:cNvSpPr>
            <a:spLocks noGrp="1"/>
          </p:cNvSpPr>
          <p:nvPr>
            <p:ph type="sldNum" sz="quarter" idx="5"/>
          </p:nvPr>
        </p:nvSpPr>
        <p:spPr>
          <a:xfrm>
            <a:off x="3884618" y="9428583"/>
            <a:ext cx="2971800" cy="496332"/>
          </a:xfrm>
          <a:prstGeom prst="rect">
            <a:avLst/>
          </a:prstGeom>
        </p:spPr>
        <p:txBody>
          <a:bodyPr vert="horz" lIns="91764" tIns="45882" rIns="91764" bIns="45882" rtlCol="0" anchor="b"/>
          <a:lstStyle>
            <a:lvl1pPr algn="r">
              <a:defRPr sz="1200"/>
            </a:lvl1pPr>
          </a:lstStyle>
          <a:p>
            <a:fld id="{ADEEAA9B-7186-463C-842C-219271E6567B}" type="slidenum">
              <a:rPr lang="de-DE" smtClean="0"/>
              <a:t>‹Nr.›</a:t>
            </a:fld>
            <a:endParaRPr lang="de-DE"/>
          </a:p>
        </p:txBody>
      </p:sp>
    </p:spTree>
    <p:extLst>
      <p:ext uri="{BB962C8B-B14F-4D97-AF65-F5344CB8AC3E}">
        <p14:creationId xmlns:p14="http://schemas.microsoft.com/office/powerpoint/2010/main" val="3642022100"/>
      </p:ext>
    </p:extLst>
  </p:cSld>
  <p:clrMap bg1="lt1" tx1="dk1" bg2="lt2" tx2="dk2" accent1="accent1" accent2="accent2" accent3="accent3" accent4="accent4" accent5="accent5" accent6="accent6" hlink="hlink" folHlink="folHlink"/>
  <p:hf ftr="0" dt="0"/>
  <p:notesStyle>
    <a:lvl1pPr marL="0" algn="l" defTabSz="914315" rtl="0" eaLnBrk="1" latinLnBrk="0" hangingPunct="1">
      <a:defRPr sz="1200" kern="1200">
        <a:solidFill>
          <a:schemeClr val="tx1"/>
        </a:solidFill>
        <a:latin typeface="+mn-lt"/>
        <a:ea typeface="+mn-ea"/>
        <a:cs typeface="+mn-cs"/>
      </a:defRPr>
    </a:lvl1pPr>
    <a:lvl2pPr marL="457157" algn="l" defTabSz="914315" rtl="0" eaLnBrk="1" latinLnBrk="0" hangingPunct="1">
      <a:defRPr sz="1200" kern="1200">
        <a:solidFill>
          <a:schemeClr val="tx1"/>
        </a:solidFill>
        <a:latin typeface="+mn-lt"/>
        <a:ea typeface="+mn-ea"/>
        <a:cs typeface="+mn-cs"/>
      </a:defRPr>
    </a:lvl2pPr>
    <a:lvl3pPr marL="914315" algn="l" defTabSz="914315" rtl="0" eaLnBrk="1" latinLnBrk="0" hangingPunct="1">
      <a:defRPr sz="1200" kern="1200">
        <a:solidFill>
          <a:schemeClr val="tx1"/>
        </a:solidFill>
        <a:latin typeface="+mn-lt"/>
        <a:ea typeface="+mn-ea"/>
        <a:cs typeface="+mn-cs"/>
      </a:defRPr>
    </a:lvl3pPr>
    <a:lvl4pPr marL="1371472" algn="l" defTabSz="914315" rtl="0" eaLnBrk="1" latinLnBrk="0" hangingPunct="1">
      <a:defRPr sz="1200" kern="1200">
        <a:solidFill>
          <a:schemeClr val="tx1"/>
        </a:solidFill>
        <a:latin typeface="+mn-lt"/>
        <a:ea typeface="+mn-ea"/>
        <a:cs typeface="+mn-cs"/>
      </a:defRPr>
    </a:lvl4pPr>
    <a:lvl5pPr marL="1828629" algn="l" defTabSz="914315" rtl="0" eaLnBrk="1" latinLnBrk="0" hangingPunct="1">
      <a:defRPr sz="1200" kern="1200">
        <a:solidFill>
          <a:schemeClr val="tx1"/>
        </a:solidFill>
        <a:latin typeface="+mn-lt"/>
        <a:ea typeface="+mn-ea"/>
        <a:cs typeface="+mn-cs"/>
      </a:defRPr>
    </a:lvl5pPr>
    <a:lvl6pPr marL="2285786" algn="l" defTabSz="914315" rtl="0" eaLnBrk="1" latinLnBrk="0" hangingPunct="1">
      <a:defRPr sz="1200" kern="1200">
        <a:solidFill>
          <a:schemeClr val="tx1"/>
        </a:solidFill>
        <a:latin typeface="+mn-lt"/>
        <a:ea typeface="+mn-ea"/>
        <a:cs typeface="+mn-cs"/>
      </a:defRPr>
    </a:lvl6pPr>
    <a:lvl7pPr marL="2742944" algn="l" defTabSz="914315" rtl="0" eaLnBrk="1" latinLnBrk="0" hangingPunct="1">
      <a:defRPr sz="1200" kern="1200">
        <a:solidFill>
          <a:schemeClr val="tx1"/>
        </a:solidFill>
        <a:latin typeface="+mn-lt"/>
        <a:ea typeface="+mn-ea"/>
        <a:cs typeface="+mn-cs"/>
      </a:defRPr>
    </a:lvl7pPr>
    <a:lvl8pPr marL="3200101" algn="l" defTabSz="914315" rtl="0" eaLnBrk="1" latinLnBrk="0" hangingPunct="1">
      <a:defRPr sz="1200" kern="1200">
        <a:solidFill>
          <a:schemeClr val="tx1"/>
        </a:solidFill>
        <a:latin typeface="+mn-lt"/>
        <a:ea typeface="+mn-ea"/>
        <a:cs typeface="+mn-cs"/>
      </a:defRPr>
    </a:lvl8pPr>
    <a:lvl9pPr marL="3657258" algn="l" defTabSz="91431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https://ifbq.hamburg.de/wp-content/uploads/sites/803/2025/03/Basics-Interne-Evaluation-Fachtag-HIBB.pptx</a:t>
            </a:r>
          </a:p>
        </p:txBody>
      </p:sp>
      <p:sp>
        <p:nvSpPr>
          <p:cNvPr id="4" name="Kopfzeilenplatzhalter 3"/>
          <p:cNvSpPr>
            <a:spLocks noGrp="1"/>
          </p:cNvSpPr>
          <p:nvPr>
            <p:ph type="hdr" sz="quarter"/>
          </p:nvPr>
        </p:nvSpPr>
        <p:spPr/>
        <p:txBody>
          <a:bodyPr/>
          <a:lstStyle/>
          <a:p>
            <a:endParaRPr lang="de-DE" dirty="0"/>
          </a:p>
        </p:txBody>
      </p:sp>
      <p:sp>
        <p:nvSpPr>
          <p:cNvPr id="5" name="Foliennummernplatzhalter 4"/>
          <p:cNvSpPr>
            <a:spLocks noGrp="1"/>
          </p:cNvSpPr>
          <p:nvPr>
            <p:ph type="sldNum" sz="quarter" idx="5"/>
          </p:nvPr>
        </p:nvSpPr>
        <p:spPr/>
        <p:txBody>
          <a:bodyPr/>
          <a:lstStyle/>
          <a:p>
            <a:fld id="{ADEEAA9B-7186-463C-842C-219271E6567B}" type="slidenum">
              <a:rPr lang="de-DE" smtClean="0"/>
              <a:t>1</a:t>
            </a:fld>
            <a:endParaRPr lang="de-DE"/>
          </a:p>
        </p:txBody>
      </p:sp>
    </p:spTree>
    <p:extLst>
      <p:ext uri="{BB962C8B-B14F-4D97-AF65-F5344CB8AC3E}">
        <p14:creationId xmlns:p14="http://schemas.microsoft.com/office/powerpoint/2010/main" val="3801318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650" y="744538"/>
            <a:ext cx="6616700" cy="3722687"/>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Unterschied zu weiteren Verfahren in der Gesamtstrategie: IE ist an den Zielen/Projekten/Anlässen der Schule orientiert. </a:t>
            </a:r>
          </a:p>
          <a:p>
            <a:endParaRPr lang="de-DE" dirty="0"/>
          </a:p>
        </p:txBody>
      </p:sp>
      <p:sp>
        <p:nvSpPr>
          <p:cNvPr id="4" name="Kopfzeilenplatzhalter 3"/>
          <p:cNvSpPr>
            <a:spLocks noGrp="1"/>
          </p:cNvSpPr>
          <p:nvPr>
            <p:ph type="hdr" sz="quarter"/>
          </p:nvPr>
        </p:nvSpPr>
        <p:spPr/>
        <p:txBody>
          <a:bodyPr/>
          <a:lstStyle/>
          <a:p>
            <a:endParaRPr lang="de-DE" dirty="0"/>
          </a:p>
        </p:txBody>
      </p:sp>
      <p:sp>
        <p:nvSpPr>
          <p:cNvPr id="5" name="Foliennummernplatzhalter 4"/>
          <p:cNvSpPr>
            <a:spLocks noGrp="1"/>
          </p:cNvSpPr>
          <p:nvPr>
            <p:ph type="sldNum" sz="quarter" idx="5"/>
          </p:nvPr>
        </p:nvSpPr>
        <p:spPr/>
        <p:txBody>
          <a:bodyPr/>
          <a:lstStyle/>
          <a:p>
            <a:fld id="{ADEEAA9B-7186-463C-842C-219271E6567B}" type="slidenum">
              <a:rPr lang="de-DE" smtClean="0"/>
              <a:t>2</a:t>
            </a:fld>
            <a:endParaRPr lang="de-DE"/>
          </a:p>
        </p:txBody>
      </p:sp>
    </p:spTree>
    <p:extLst>
      <p:ext uri="{BB962C8B-B14F-4D97-AF65-F5344CB8AC3E}">
        <p14:creationId xmlns:p14="http://schemas.microsoft.com/office/powerpoint/2010/main" val="3715865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0AFBF-745A-A470-355F-791FB22882E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EF29F48-14E7-E8AA-A201-52508346BA1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2E2C55F-8BCD-3C2B-B3E0-98A102FAF717}"/>
              </a:ext>
            </a:extLst>
          </p:cNvPr>
          <p:cNvSpPr>
            <a:spLocks noGrp="1"/>
          </p:cNvSpPr>
          <p:nvPr>
            <p:ph type="body" idx="1"/>
          </p:nvPr>
        </p:nvSpPr>
        <p:spPr/>
        <p:txBody>
          <a:bodyPr/>
          <a:lstStyle/>
          <a:p>
            <a:r>
              <a:rPr lang="de-DE" dirty="0"/>
              <a:t>Ggf. eine Folie </a:t>
            </a:r>
            <a:r>
              <a:rPr lang="de-DE" dirty="0" err="1"/>
              <a:t>Wisenscahft</a:t>
            </a:r>
            <a:r>
              <a:rPr lang="de-DE" dirty="0"/>
              <a:t> und dann hier zusammengefasst</a:t>
            </a:r>
          </a:p>
        </p:txBody>
      </p:sp>
      <p:sp>
        <p:nvSpPr>
          <p:cNvPr id="4" name="Foliennummernplatzhalter 3">
            <a:extLst>
              <a:ext uri="{FF2B5EF4-FFF2-40B4-BE49-F238E27FC236}">
                <a16:creationId xmlns:a16="http://schemas.microsoft.com/office/drawing/2014/main" id="{D8B1DD0D-97F6-75D3-79CB-263E10198CB8}"/>
              </a:ext>
            </a:extLst>
          </p:cNvPr>
          <p:cNvSpPr>
            <a:spLocks noGrp="1"/>
          </p:cNvSpPr>
          <p:nvPr>
            <p:ph type="sldNum" sz="quarter" idx="10"/>
          </p:nvPr>
        </p:nvSpPr>
        <p:spPr/>
        <p:txBody>
          <a:bodyPr/>
          <a:lstStyle/>
          <a:p>
            <a:fld id="{ADEEAA9B-7186-463C-842C-219271E6567B}" type="slidenum">
              <a:rPr lang="de-DE" smtClean="0">
                <a:solidFill>
                  <a:prstClr val="black"/>
                </a:solidFill>
              </a:rPr>
              <a:pPr/>
              <a:t>3</a:t>
            </a:fld>
            <a:endParaRPr lang="de-DE">
              <a:solidFill>
                <a:prstClr val="black"/>
              </a:solidFill>
            </a:endParaRPr>
          </a:p>
        </p:txBody>
      </p:sp>
    </p:spTree>
    <p:extLst>
      <p:ext uri="{BB962C8B-B14F-4D97-AF65-F5344CB8AC3E}">
        <p14:creationId xmlns:p14="http://schemas.microsoft.com/office/powerpoint/2010/main" val="3466418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650" y="744538"/>
            <a:ext cx="6616700" cy="3722687"/>
          </a:xfrm>
        </p:spPr>
      </p:sp>
      <p:sp>
        <p:nvSpPr>
          <p:cNvPr id="3" name="Notizenplatzhalter 2"/>
          <p:cNvSpPr>
            <a:spLocks noGrp="1"/>
          </p:cNvSpPr>
          <p:nvPr>
            <p:ph type="body" idx="1"/>
          </p:nvPr>
        </p:nvSpPr>
        <p:spPr/>
        <p:txBody>
          <a:bodyPr/>
          <a:lstStyle/>
          <a:p>
            <a:r>
              <a:rPr lang="de-DE" dirty="0"/>
              <a:t>Eckpunkte für Evaluation mit Bezug auf alle gesellschaftlichen Bereiche setzt im deutschsprachigen Raum die Gesellschaft für Evaluation, insbesondere hat sie Standards für Evaluation herausgegeben. Siehe www.degeval.org. </a:t>
            </a:r>
          </a:p>
          <a:p>
            <a:endParaRPr lang="de-DE" dirty="0"/>
          </a:p>
          <a:p>
            <a:r>
              <a:rPr lang="de-DE" dirty="0"/>
              <a:t>In der Definition von „Evaluation“ kommt es vor allem auf folgende Aspekte an:</a:t>
            </a:r>
          </a:p>
          <a:p>
            <a:endParaRPr lang="de-DE" dirty="0"/>
          </a:p>
          <a:p>
            <a:pPr marL="177742" indent="-177742">
              <a:buFont typeface="Arial" panose="020B0604020202020204" pitchFamily="34" charset="0"/>
              <a:buChar char="•"/>
            </a:pPr>
            <a:r>
              <a:rPr lang="de-DE" u="sng" dirty="0"/>
              <a:t>systematische</a:t>
            </a:r>
            <a:r>
              <a:rPr lang="de-DE" dirty="0"/>
              <a:t> Untersuchung, d.h. es geht um mehr als eine alltägliche Einschätzung zum Gelingen wie etwa im kollegialen Gespräch, in einer Daumenprobe mit Schülerinnen und Schülern o.ä.</a:t>
            </a:r>
          </a:p>
          <a:p>
            <a:pPr marL="177742" indent="-177742">
              <a:buFont typeface="Arial" panose="020B0604020202020204" pitchFamily="34" charset="0"/>
              <a:buChar char="•"/>
            </a:pPr>
            <a:r>
              <a:rPr lang="de-DE" u="sng" dirty="0"/>
              <a:t>empirisch</a:t>
            </a:r>
            <a:r>
              <a:rPr lang="de-DE" dirty="0"/>
              <a:t> gewonnene </a:t>
            </a:r>
            <a:r>
              <a:rPr lang="de-DE" u="sng" dirty="0"/>
              <a:t>Daten</a:t>
            </a:r>
            <a:r>
              <a:rPr lang="de-DE" dirty="0"/>
              <a:t>, d.h. einerseits geht es um vielfältige Sachverhalte, Erfahrungen und Beobachtungen (nicht nur um quantitative Daten), andererseits sind gewisse Ansprüche an die Daten zu stellen wie z.B. Objektivität</a:t>
            </a:r>
          </a:p>
          <a:p>
            <a:pPr marL="177742" indent="-177742">
              <a:buFont typeface="Arial" panose="020B0604020202020204" pitchFamily="34" charset="0"/>
              <a:buChar char="•"/>
            </a:pPr>
            <a:r>
              <a:rPr lang="de-DE" u="sng" dirty="0"/>
              <a:t>Bewertung,</a:t>
            </a:r>
            <a:r>
              <a:rPr lang="de-DE" u="none" dirty="0"/>
              <a:t> d.h. Einordnung von Ergebnissen gemäß Kriterien, die vorab formuliert wurden (es geht NICHT um eine Bewertung von Personen!)</a:t>
            </a:r>
          </a:p>
          <a:p>
            <a:endParaRPr lang="de-DE" dirty="0"/>
          </a:p>
        </p:txBody>
      </p:sp>
      <p:sp>
        <p:nvSpPr>
          <p:cNvPr id="4" name="Kopfzeilenplatzhalter 3"/>
          <p:cNvSpPr>
            <a:spLocks noGrp="1"/>
          </p:cNvSpPr>
          <p:nvPr>
            <p:ph type="hdr" sz="quarter"/>
          </p:nvPr>
        </p:nvSpPr>
        <p:spPr/>
        <p:txBody>
          <a:bodyPr/>
          <a:lstStyle/>
          <a:p>
            <a:endParaRPr lang="de-DE" dirty="0"/>
          </a:p>
        </p:txBody>
      </p:sp>
      <p:sp>
        <p:nvSpPr>
          <p:cNvPr id="5" name="Foliennummernplatzhalter 4"/>
          <p:cNvSpPr>
            <a:spLocks noGrp="1"/>
          </p:cNvSpPr>
          <p:nvPr>
            <p:ph type="sldNum" sz="quarter" idx="5"/>
          </p:nvPr>
        </p:nvSpPr>
        <p:spPr/>
        <p:txBody>
          <a:bodyPr/>
          <a:lstStyle/>
          <a:p>
            <a:fld id="{ADEEAA9B-7186-463C-842C-219271E6567B}" type="slidenum">
              <a:rPr lang="de-DE" smtClean="0"/>
              <a:t>4</a:t>
            </a:fld>
            <a:endParaRPr lang="de-DE"/>
          </a:p>
        </p:txBody>
      </p:sp>
    </p:spTree>
    <p:extLst>
      <p:ext uri="{BB962C8B-B14F-4D97-AF65-F5344CB8AC3E}">
        <p14:creationId xmlns:p14="http://schemas.microsoft.com/office/powerpoint/2010/main" val="1278403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650" y="744538"/>
            <a:ext cx="6616700" cy="3722687"/>
          </a:xfrm>
        </p:spPr>
      </p:sp>
      <p:sp>
        <p:nvSpPr>
          <p:cNvPr id="3" name="Notizenplatzhalter 2"/>
          <p:cNvSpPr>
            <a:spLocks noGrp="1"/>
          </p:cNvSpPr>
          <p:nvPr>
            <p:ph type="body" idx="1"/>
          </p:nvPr>
        </p:nvSpPr>
        <p:spPr/>
        <p:txBody>
          <a:bodyPr/>
          <a:lstStyle/>
          <a:p>
            <a:pPr marL="0" indent="0">
              <a:buFontTx/>
              <a:buNone/>
            </a:pPr>
            <a:endParaRPr lang="de-DE" baseline="0" dirty="0"/>
          </a:p>
        </p:txBody>
      </p:sp>
      <p:sp>
        <p:nvSpPr>
          <p:cNvPr id="4" name="Foliennummernplatzhalter 3"/>
          <p:cNvSpPr>
            <a:spLocks noGrp="1"/>
          </p:cNvSpPr>
          <p:nvPr>
            <p:ph type="sldNum" sz="quarter" idx="10"/>
          </p:nvPr>
        </p:nvSpPr>
        <p:spPr/>
        <p:txBody>
          <a:bodyPr/>
          <a:lstStyle/>
          <a:p>
            <a:fld id="{ADEEAA9B-7186-463C-842C-219271E6567B}" type="slidenum">
              <a:rPr lang="de-DE" smtClean="0"/>
              <a:t>5</a:t>
            </a:fld>
            <a:endParaRPr lang="de-DE"/>
          </a:p>
        </p:txBody>
      </p:sp>
      <p:sp>
        <p:nvSpPr>
          <p:cNvPr id="5" name="Kopfzeilenplatzhalter 4"/>
          <p:cNvSpPr>
            <a:spLocks noGrp="1"/>
          </p:cNvSpPr>
          <p:nvPr>
            <p:ph type="hdr" sz="quarter" idx="11"/>
          </p:nvPr>
        </p:nvSpPr>
        <p:spPr/>
        <p:txBody>
          <a:bodyPr/>
          <a:lstStyle/>
          <a:p>
            <a:r>
              <a:rPr lang="de-DE"/>
              <a:t>Seminar Evaluations- bzw.  Qualitätsbeauftragte; Dr. Monika Renz &amp; Jutta Wolff, 27.10.2018</a:t>
            </a:r>
          </a:p>
        </p:txBody>
      </p:sp>
    </p:spTree>
    <p:extLst>
      <p:ext uri="{BB962C8B-B14F-4D97-AF65-F5344CB8AC3E}">
        <p14:creationId xmlns:p14="http://schemas.microsoft.com/office/powerpoint/2010/main" val="1371706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650" y="744538"/>
            <a:ext cx="6616700" cy="3722687"/>
          </a:xfrm>
        </p:spPr>
      </p:sp>
      <p:sp>
        <p:nvSpPr>
          <p:cNvPr id="3" name="Notizenplatzhalter 2"/>
          <p:cNvSpPr>
            <a:spLocks noGrp="1"/>
          </p:cNvSpPr>
          <p:nvPr>
            <p:ph type="body" idx="1"/>
          </p:nvPr>
        </p:nvSpPr>
        <p:spPr/>
        <p:txBody>
          <a:bodyPr/>
          <a:lstStyle/>
          <a:p>
            <a:r>
              <a:rPr lang="de-DE" baseline="0" dirty="0"/>
              <a:t>Im schulischen Bereich besteht eine große begriffliche Nähe von „Feedback“ und „Evaluation“. Es hilft aber, Missverständnisse zu vermeiden, wenn man die Begriffe reflektiert verwendet.</a:t>
            </a:r>
          </a:p>
          <a:p>
            <a:endParaRPr lang="de-DE" baseline="0" dirty="0"/>
          </a:p>
          <a:p>
            <a:pPr marL="177742" indent="-177742">
              <a:buFont typeface="Arial" panose="020B0604020202020204" pitchFamily="34" charset="0"/>
              <a:buChar char="•"/>
            </a:pPr>
            <a:r>
              <a:rPr lang="de-DE" baseline="0" dirty="0"/>
              <a:t>Konstitutiv für Feedback im Gegensatz zu Evaluation ist die Vertraulichkeit und der Verzicht auf eine Bewertung (aber auch bei Evaluation geht es nicht um Bewertung von Personen, sondern nur von Sachverhalten!).</a:t>
            </a:r>
          </a:p>
          <a:p>
            <a:pPr marL="177742" indent="-177742">
              <a:buFont typeface="Arial" panose="020B0604020202020204" pitchFamily="34" charset="0"/>
              <a:buChar char="•"/>
            </a:pPr>
            <a:r>
              <a:rPr lang="de-DE" baseline="0" dirty="0"/>
              <a:t>Außerdem sind die Instrumente für Feedback in der Regel niedrigschwellig (mündlich, einfache Fragebögen </a:t>
            </a:r>
            <a:r>
              <a:rPr lang="de-DE" baseline="0" dirty="0" err="1"/>
              <a:t>etc</a:t>
            </a:r>
            <a:r>
              <a:rPr lang="de-DE" baseline="0" dirty="0"/>
              <a:t>). Evaluation erfordert den Einsatz anspruchsvollerer und in der Regel mehrperspektivischer Instrumente.</a:t>
            </a:r>
          </a:p>
        </p:txBody>
      </p:sp>
      <p:sp>
        <p:nvSpPr>
          <p:cNvPr id="4" name="Foliennummernplatzhalter 3"/>
          <p:cNvSpPr>
            <a:spLocks noGrp="1"/>
          </p:cNvSpPr>
          <p:nvPr>
            <p:ph type="sldNum" sz="quarter" idx="10"/>
          </p:nvPr>
        </p:nvSpPr>
        <p:spPr/>
        <p:txBody>
          <a:bodyPr/>
          <a:lstStyle/>
          <a:p>
            <a:fld id="{ADEEAA9B-7186-463C-842C-219271E6567B}" type="slidenum">
              <a:rPr lang="de-DE" smtClean="0"/>
              <a:t>6</a:t>
            </a:fld>
            <a:endParaRPr lang="de-DE"/>
          </a:p>
        </p:txBody>
      </p:sp>
    </p:spTree>
    <p:extLst>
      <p:ext uri="{BB962C8B-B14F-4D97-AF65-F5344CB8AC3E}">
        <p14:creationId xmlns:p14="http://schemas.microsoft.com/office/powerpoint/2010/main" val="3048988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650" y="744538"/>
            <a:ext cx="6616700" cy="3722687"/>
          </a:xfrm>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p:nvPr>
        </p:nvSpPr>
        <p:spPr/>
        <p:txBody>
          <a:bodyPr/>
          <a:lstStyle/>
          <a:p>
            <a:endParaRPr lang="de-DE" dirty="0"/>
          </a:p>
        </p:txBody>
      </p:sp>
      <p:sp>
        <p:nvSpPr>
          <p:cNvPr id="5" name="Foliennummernplatzhalter 4"/>
          <p:cNvSpPr>
            <a:spLocks noGrp="1"/>
          </p:cNvSpPr>
          <p:nvPr>
            <p:ph type="sldNum" sz="quarter" idx="5"/>
          </p:nvPr>
        </p:nvSpPr>
        <p:spPr/>
        <p:txBody>
          <a:bodyPr/>
          <a:lstStyle/>
          <a:p>
            <a:fld id="{ADEEAA9B-7186-463C-842C-219271E6567B}" type="slidenum">
              <a:rPr lang="de-DE" smtClean="0"/>
              <a:t>7</a:t>
            </a:fld>
            <a:endParaRPr lang="de-DE"/>
          </a:p>
        </p:txBody>
      </p:sp>
    </p:spTree>
    <p:extLst>
      <p:ext uri="{BB962C8B-B14F-4D97-AF65-F5344CB8AC3E}">
        <p14:creationId xmlns:p14="http://schemas.microsoft.com/office/powerpoint/2010/main" val="26917169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345017-CEB4-F77B-7CC6-096D1843C505}"/>
              </a:ext>
            </a:extLst>
          </p:cNvPr>
          <p:cNvSpPr>
            <a:spLocks noGrp="1"/>
          </p:cNvSpPr>
          <p:nvPr>
            <p:ph type="ctrTitle"/>
          </p:nvPr>
        </p:nvSpPr>
        <p:spPr>
          <a:xfrm>
            <a:off x="386953" y="1175104"/>
            <a:ext cx="7189484" cy="1496050"/>
          </a:xfrm>
        </p:spPr>
        <p:txBody>
          <a:bodyPr anchor="b"/>
          <a:lstStyle>
            <a:lvl1pPr algn="l">
              <a:defRPr sz="3300"/>
            </a:lvl1pPr>
          </a:lstStyle>
          <a:p>
            <a:r>
              <a:rPr lang="de-DE"/>
              <a:t>Mastertitelformat bearbeiten</a:t>
            </a:r>
            <a:endParaRPr lang="de-DE" dirty="0"/>
          </a:p>
        </p:txBody>
      </p:sp>
      <p:sp>
        <p:nvSpPr>
          <p:cNvPr id="3" name="Untertitel 2">
            <a:extLst>
              <a:ext uri="{FF2B5EF4-FFF2-40B4-BE49-F238E27FC236}">
                <a16:creationId xmlns:a16="http://schemas.microsoft.com/office/drawing/2014/main" id="{48C42C26-61D7-4E81-1AB6-2C0941164D15}"/>
              </a:ext>
            </a:extLst>
          </p:cNvPr>
          <p:cNvSpPr>
            <a:spLocks noGrp="1"/>
          </p:cNvSpPr>
          <p:nvPr>
            <p:ph type="subTitle" idx="1"/>
          </p:nvPr>
        </p:nvSpPr>
        <p:spPr>
          <a:xfrm>
            <a:off x="386953" y="3001937"/>
            <a:ext cx="7189484" cy="867119"/>
          </a:xfrm>
        </p:spPr>
        <p:txBody>
          <a:bodyPr/>
          <a:lstStyle>
            <a:lvl1pPr marL="0" indent="0" algn="l">
              <a:spcBef>
                <a:spcPts val="0"/>
              </a:spcBef>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de-DE" dirty="0"/>
          </a:p>
        </p:txBody>
      </p:sp>
      <p:pic>
        <p:nvPicPr>
          <p:cNvPr id="8" name="Grafik 7">
            <a:extLst>
              <a:ext uri="{FF2B5EF4-FFF2-40B4-BE49-F238E27FC236}">
                <a16:creationId xmlns:a16="http://schemas.microsoft.com/office/drawing/2014/main" id="{46D184FD-FD82-3F52-C106-F73AB34B38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0527" y="4374300"/>
            <a:ext cx="2227523" cy="569700"/>
          </a:xfrm>
          <a:prstGeom prst="rect">
            <a:avLst/>
          </a:prstGeom>
        </p:spPr>
      </p:pic>
      <p:grpSp>
        <p:nvGrpSpPr>
          <p:cNvPr id="9" name="Gruppieren 8">
            <a:extLst>
              <a:ext uri="{FF2B5EF4-FFF2-40B4-BE49-F238E27FC236}">
                <a16:creationId xmlns:a16="http://schemas.microsoft.com/office/drawing/2014/main" id="{61C1FA83-415D-3832-38CF-393CC364BA9F}"/>
              </a:ext>
            </a:extLst>
          </p:cNvPr>
          <p:cNvGrpSpPr/>
          <p:nvPr userDrawn="1"/>
        </p:nvGrpSpPr>
        <p:grpSpPr>
          <a:xfrm>
            <a:off x="6395988" y="43316"/>
            <a:ext cx="2699378" cy="2036639"/>
            <a:chOff x="8527983" y="57753"/>
            <a:chExt cx="3599171" cy="2715518"/>
          </a:xfrm>
        </p:grpSpPr>
        <p:sp>
          <p:nvSpPr>
            <p:cNvPr id="10" name="Ellipse 9">
              <a:extLst>
                <a:ext uri="{FF2B5EF4-FFF2-40B4-BE49-F238E27FC236}">
                  <a16:creationId xmlns:a16="http://schemas.microsoft.com/office/drawing/2014/main" id="{38A2CC71-41B7-E69F-4A6C-A447D193BA6F}"/>
                </a:ext>
              </a:extLst>
            </p:cNvPr>
            <p:cNvSpPr/>
            <p:nvPr/>
          </p:nvSpPr>
          <p:spPr>
            <a:xfrm>
              <a:off x="11791995" y="1969209"/>
              <a:ext cx="335159" cy="335773"/>
            </a:xfrm>
            <a:prstGeom prst="ellipse">
              <a:avLst/>
            </a:prstGeom>
            <a:solidFill>
              <a:schemeClr val="accent1"/>
            </a:solidFill>
            <a:ln w="0" cap="flat">
              <a:noFill/>
              <a:prstDash val="solid"/>
              <a:miter/>
            </a:ln>
          </p:spPr>
          <p:txBody>
            <a:bodyPr rtlCol="0" anchor="ctr"/>
            <a:lstStyle/>
            <a:p>
              <a:endParaRPr lang="de-DE" sz="1350"/>
            </a:p>
          </p:txBody>
        </p:sp>
        <p:sp>
          <p:nvSpPr>
            <p:cNvPr id="11" name="Ellipse 10">
              <a:extLst>
                <a:ext uri="{FF2B5EF4-FFF2-40B4-BE49-F238E27FC236}">
                  <a16:creationId xmlns:a16="http://schemas.microsoft.com/office/drawing/2014/main" id="{3F10195D-C2FF-A90C-465A-3B0B80BDBC88}"/>
                </a:ext>
              </a:extLst>
            </p:cNvPr>
            <p:cNvSpPr/>
            <p:nvPr/>
          </p:nvSpPr>
          <p:spPr>
            <a:xfrm>
              <a:off x="11788988" y="1378187"/>
              <a:ext cx="247792" cy="248313"/>
            </a:xfrm>
            <a:prstGeom prst="ellipse">
              <a:avLst/>
            </a:prstGeom>
            <a:solidFill>
              <a:schemeClr val="accent1"/>
            </a:solidFill>
            <a:ln w="0" cap="flat">
              <a:noFill/>
              <a:prstDash val="solid"/>
              <a:miter/>
            </a:ln>
          </p:spPr>
          <p:txBody>
            <a:bodyPr rtlCol="0" anchor="ctr"/>
            <a:lstStyle/>
            <a:p>
              <a:endParaRPr lang="de-DE" sz="1350"/>
            </a:p>
          </p:txBody>
        </p:sp>
        <p:sp>
          <p:nvSpPr>
            <p:cNvPr id="12" name="Ellipse 11">
              <a:extLst>
                <a:ext uri="{FF2B5EF4-FFF2-40B4-BE49-F238E27FC236}">
                  <a16:creationId xmlns:a16="http://schemas.microsoft.com/office/drawing/2014/main" id="{F207A188-7F74-CF04-3A04-ECB60546EC71}"/>
                </a:ext>
              </a:extLst>
            </p:cNvPr>
            <p:cNvSpPr/>
            <p:nvPr/>
          </p:nvSpPr>
          <p:spPr>
            <a:xfrm>
              <a:off x="10080417" y="1270768"/>
              <a:ext cx="288288" cy="288825"/>
            </a:xfrm>
            <a:prstGeom prst="ellipse">
              <a:avLst/>
            </a:prstGeom>
            <a:solidFill>
              <a:schemeClr val="accent1"/>
            </a:solidFill>
            <a:ln w="0" cap="flat">
              <a:noFill/>
              <a:prstDash val="solid"/>
              <a:miter/>
            </a:ln>
          </p:spPr>
          <p:txBody>
            <a:bodyPr rtlCol="0" anchor="ctr"/>
            <a:lstStyle/>
            <a:p>
              <a:endParaRPr lang="de-DE" sz="1350"/>
            </a:p>
          </p:txBody>
        </p:sp>
        <p:sp>
          <p:nvSpPr>
            <p:cNvPr id="13" name="Ellipse 12">
              <a:extLst>
                <a:ext uri="{FF2B5EF4-FFF2-40B4-BE49-F238E27FC236}">
                  <a16:creationId xmlns:a16="http://schemas.microsoft.com/office/drawing/2014/main" id="{CFC6B4BB-444F-BD2B-77F6-834F0A271F86}"/>
                </a:ext>
              </a:extLst>
            </p:cNvPr>
            <p:cNvSpPr/>
            <p:nvPr/>
          </p:nvSpPr>
          <p:spPr>
            <a:xfrm>
              <a:off x="10159250" y="1717274"/>
              <a:ext cx="335291" cy="335871"/>
            </a:xfrm>
            <a:prstGeom prst="ellipse">
              <a:avLst/>
            </a:prstGeom>
            <a:solidFill>
              <a:schemeClr val="accent1"/>
            </a:solidFill>
            <a:ln w="0" cap="flat">
              <a:noFill/>
              <a:prstDash val="solid"/>
              <a:miter/>
            </a:ln>
          </p:spPr>
          <p:txBody>
            <a:bodyPr rtlCol="0" anchor="ctr"/>
            <a:lstStyle/>
            <a:p>
              <a:endParaRPr lang="de-DE" sz="1350"/>
            </a:p>
          </p:txBody>
        </p:sp>
        <p:sp>
          <p:nvSpPr>
            <p:cNvPr id="14" name="Ellipse 13">
              <a:extLst>
                <a:ext uri="{FF2B5EF4-FFF2-40B4-BE49-F238E27FC236}">
                  <a16:creationId xmlns:a16="http://schemas.microsoft.com/office/drawing/2014/main" id="{CC6C853A-10FC-ED0F-7881-B74DEED28749}"/>
                </a:ext>
              </a:extLst>
            </p:cNvPr>
            <p:cNvSpPr/>
            <p:nvPr/>
          </p:nvSpPr>
          <p:spPr>
            <a:xfrm>
              <a:off x="9505429" y="1191551"/>
              <a:ext cx="335245" cy="335819"/>
            </a:xfrm>
            <a:prstGeom prst="ellipse">
              <a:avLst/>
            </a:prstGeom>
            <a:solidFill>
              <a:schemeClr val="accent1"/>
            </a:solidFill>
            <a:ln w="0" cap="flat">
              <a:noFill/>
              <a:prstDash val="solid"/>
              <a:miter/>
            </a:ln>
          </p:spPr>
          <p:txBody>
            <a:bodyPr rtlCol="0" anchor="ctr"/>
            <a:lstStyle/>
            <a:p>
              <a:endParaRPr lang="de-DE" sz="1350"/>
            </a:p>
          </p:txBody>
        </p:sp>
        <p:sp>
          <p:nvSpPr>
            <p:cNvPr id="15" name="Ellipse 14">
              <a:extLst>
                <a:ext uri="{FF2B5EF4-FFF2-40B4-BE49-F238E27FC236}">
                  <a16:creationId xmlns:a16="http://schemas.microsoft.com/office/drawing/2014/main" id="{5F47CCB7-E6CF-FEA9-5A74-2E486377ECF9}"/>
                </a:ext>
              </a:extLst>
            </p:cNvPr>
            <p:cNvSpPr/>
            <p:nvPr/>
          </p:nvSpPr>
          <p:spPr>
            <a:xfrm>
              <a:off x="9488151" y="1723892"/>
              <a:ext cx="390305" cy="391018"/>
            </a:xfrm>
            <a:prstGeom prst="ellipse">
              <a:avLst/>
            </a:prstGeom>
            <a:solidFill>
              <a:schemeClr val="accent1"/>
            </a:solidFill>
            <a:ln w="0" cap="flat">
              <a:noFill/>
              <a:prstDash val="solid"/>
              <a:miter/>
            </a:ln>
          </p:spPr>
          <p:txBody>
            <a:bodyPr rtlCol="0" anchor="ctr"/>
            <a:lstStyle/>
            <a:p>
              <a:endParaRPr lang="de-DE" sz="1350"/>
            </a:p>
          </p:txBody>
        </p:sp>
        <p:sp>
          <p:nvSpPr>
            <p:cNvPr id="16" name="Ellipse 15">
              <a:extLst>
                <a:ext uri="{FF2B5EF4-FFF2-40B4-BE49-F238E27FC236}">
                  <a16:creationId xmlns:a16="http://schemas.microsoft.com/office/drawing/2014/main" id="{D12BC729-D93B-E9B0-8275-B5494F5C33F0}"/>
                </a:ext>
              </a:extLst>
            </p:cNvPr>
            <p:cNvSpPr/>
            <p:nvPr/>
          </p:nvSpPr>
          <p:spPr>
            <a:xfrm>
              <a:off x="10574744" y="1244842"/>
              <a:ext cx="248064" cy="248518"/>
            </a:xfrm>
            <a:prstGeom prst="ellipse">
              <a:avLst/>
            </a:prstGeom>
            <a:solidFill>
              <a:schemeClr val="accent1"/>
            </a:solidFill>
            <a:ln w="0" cap="flat">
              <a:noFill/>
              <a:prstDash val="solid"/>
              <a:miter/>
            </a:ln>
          </p:spPr>
          <p:txBody>
            <a:bodyPr rtlCol="0" anchor="ctr"/>
            <a:lstStyle/>
            <a:p>
              <a:endParaRPr lang="de-DE" sz="1350"/>
            </a:p>
          </p:txBody>
        </p:sp>
        <p:sp>
          <p:nvSpPr>
            <p:cNvPr id="17" name="Ellipse 16">
              <a:extLst>
                <a:ext uri="{FF2B5EF4-FFF2-40B4-BE49-F238E27FC236}">
                  <a16:creationId xmlns:a16="http://schemas.microsoft.com/office/drawing/2014/main" id="{B48A9A8C-7B16-DAF2-4607-E4D6CD82C319}"/>
                </a:ext>
              </a:extLst>
            </p:cNvPr>
            <p:cNvSpPr/>
            <p:nvPr/>
          </p:nvSpPr>
          <p:spPr>
            <a:xfrm>
              <a:off x="11293123" y="2382038"/>
              <a:ext cx="390296" cy="391233"/>
            </a:xfrm>
            <a:prstGeom prst="ellipse">
              <a:avLst/>
            </a:prstGeom>
            <a:solidFill>
              <a:schemeClr val="accent1"/>
            </a:solidFill>
            <a:ln w="0" cap="flat">
              <a:noFill/>
              <a:prstDash val="solid"/>
              <a:miter/>
            </a:ln>
          </p:spPr>
          <p:txBody>
            <a:bodyPr rtlCol="0" anchor="ctr"/>
            <a:lstStyle/>
            <a:p>
              <a:endParaRPr lang="de-DE" sz="1350"/>
            </a:p>
          </p:txBody>
        </p:sp>
        <p:sp>
          <p:nvSpPr>
            <p:cNvPr id="18" name="Ellipse 17">
              <a:extLst>
                <a:ext uri="{FF2B5EF4-FFF2-40B4-BE49-F238E27FC236}">
                  <a16:creationId xmlns:a16="http://schemas.microsoft.com/office/drawing/2014/main" id="{0F3BC9CC-0843-944C-EBA7-38EAD45B6371}"/>
                </a:ext>
              </a:extLst>
            </p:cNvPr>
            <p:cNvSpPr/>
            <p:nvPr/>
          </p:nvSpPr>
          <p:spPr>
            <a:xfrm>
              <a:off x="11434993" y="1698410"/>
              <a:ext cx="288285" cy="288836"/>
            </a:xfrm>
            <a:prstGeom prst="ellipse">
              <a:avLst/>
            </a:prstGeom>
            <a:solidFill>
              <a:schemeClr val="accent1"/>
            </a:solidFill>
            <a:ln w="0" cap="flat">
              <a:noFill/>
              <a:prstDash val="solid"/>
              <a:miter/>
            </a:ln>
          </p:spPr>
          <p:txBody>
            <a:bodyPr rtlCol="0" anchor="ctr"/>
            <a:lstStyle/>
            <a:p>
              <a:endParaRPr lang="de-DE" sz="1350"/>
            </a:p>
          </p:txBody>
        </p:sp>
        <p:sp>
          <p:nvSpPr>
            <p:cNvPr id="19" name="Ellipse 18">
              <a:extLst>
                <a:ext uri="{FF2B5EF4-FFF2-40B4-BE49-F238E27FC236}">
                  <a16:creationId xmlns:a16="http://schemas.microsoft.com/office/drawing/2014/main" id="{C844BFEF-EB94-6DCD-C354-1BF2F89600BC}"/>
                </a:ext>
              </a:extLst>
            </p:cNvPr>
            <p:cNvSpPr/>
            <p:nvPr/>
          </p:nvSpPr>
          <p:spPr>
            <a:xfrm>
              <a:off x="10953671" y="1987479"/>
              <a:ext cx="335059" cy="335686"/>
            </a:xfrm>
            <a:prstGeom prst="ellipse">
              <a:avLst/>
            </a:prstGeom>
            <a:solidFill>
              <a:schemeClr val="accent1"/>
            </a:solidFill>
            <a:ln w="0" cap="flat">
              <a:noFill/>
              <a:prstDash val="solid"/>
              <a:miter/>
            </a:ln>
          </p:spPr>
          <p:txBody>
            <a:bodyPr rtlCol="0" anchor="ctr"/>
            <a:lstStyle/>
            <a:p>
              <a:endParaRPr lang="de-DE" sz="1350"/>
            </a:p>
          </p:txBody>
        </p:sp>
        <p:sp>
          <p:nvSpPr>
            <p:cNvPr id="20" name="Ellipse 19">
              <a:extLst>
                <a:ext uri="{FF2B5EF4-FFF2-40B4-BE49-F238E27FC236}">
                  <a16:creationId xmlns:a16="http://schemas.microsoft.com/office/drawing/2014/main" id="{52A0AFF8-E63A-04F1-BD8F-667B4AD76B86}"/>
                </a:ext>
              </a:extLst>
            </p:cNvPr>
            <p:cNvSpPr/>
            <p:nvPr/>
          </p:nvSpPr>
          <p:spPr>
            <a:xfrm>
              <a:off x="10332605" y="2212422"/>
              <a:ext cx="390378" cy="391029"/>
            </a:xfrm>
            <a:prstGeom prst="ellipse">
              <a:avLst/>
            </a:prstGeom>
            <a:solidFill>
              <a:schemeClr val="accent1"/>
            </a:solidFill>
            <a:ln w="0" cap="flat">
              <a:noFill/>
              <a:prstDash val="solid"/>
              <a:miter/>
            </a:ln>
          </p:spPr>
          <p:txBody>
            <a:bodyPr rtlCol="0" anchor="ctr"/>
            <a:lstStyle/>
            <a:p>
              <a:endParaRPr lang="de-DE" sz="1350"/>
            </a:p>
          </p:txBody>
        </p:sp>
        <p:sp>
          <p:nvSpPr>
            <p:cNvPr id="21" name="Ellipse 20">
              <a:extLst>
                <a:ext uri="{FF2B5EF4-FFF2-40B4-BE49-F238E27FC236}">
                  <a16:creationId xmlns:a16="http://schemas.microsoft.com/office/drawing/2014/main" id="{B88782F0-2178-B465-444B-340D89EC8632}"/>
                </a:ext>
              </a:extLst>
            </p:cNvPr>
            <p:cNvSpPr/>
            <p:nvPr/>
          </p:nvSpPr>
          <p:spPr>
            <a:xfrm>
              <a:off x="10719744" y="1604232"/>
              <a:ext cx="288131" cy="288676"/>
            </a:xfrm>
            <a:prstGeom prst="ellipse">
              <a:avLst/>
            </a:prstGeom>
            <a:solidFill>
              <a:schemeClr val="accent1"/>
            </a:solidFill>
            <a:ln w="0" cap="flat">
              <a:noFill/>
              <a:prstDash val="solid"/>
              <a:miter/>
            </a:ln>
          </p:spPr>
          <p:txBody>
            <a:bodyPr rtlCol="0" anchor="ctr"/>
            <a:lstStyle/>
            <a:p>
              <a:endParaRPr lang="de-DE" sz="1350"/>
            </a:p>
          </p:txBody>
        </p:sp>
        <p:sp>
          <p:nvSpPr>
            <p:cNvPr id="22" name="Ellipse 21">
              <a:extLst>
                <a:ext uri="{FF2B5EF4-FFF2-40B4-BE49-F238E27FC236}">
                  <a16:creationId xmlns:a16="http://schemas.microsoft.com/office/drawing/2014/main" id="{A240C925-B456-0394-6D09-E0A9393D0D42}"/>
                </a:ext>
              </a:extLst>
            </p:cNvPr>
            <p:cNvSpPr/>
            <p:nvPr/>
          </p:nvSpPr>
          <p:spPr>
            <a:xfrm>
              <a:off x="11170019" y="1419030"/>
              <a:ext cx="247889" cy="248335"/>
            </a:xfrm>
            <a:prstGeom prst="ellipse">
              <a:avLst/>
            </a:prstGeom>
            <a:solidFill>
              <a:schemeClr val="accent1"/>
            </a:solidFill>
            <a:ln w="0" cap="flat">
              <a:noFill/>
              <a:prstDash val="solid"/>
              <a:miter/>
            </a:ln>
          </p:spPr>
          <p:txBody>
            <a:bodyPr rtlCol="0" anchor="ctr"/>
            <a:lstStyle/>
            <a:p>
              <a:endParaRPr lang="de-DE" sz="1350"/>
            </a:p>
          </p:txBody>
        </p:sp>
        <p:sp>
          <p:nvSpPr>
            <p:cNvPr id="23" name="Ellipse 22">
              <a:extLst>
                <a:ext uri="{FF2B5EF4-FFF2-40B4-BE49-F238E27FC236}">
                  <a16:creationId xmlns:a16="http://schemas.microsoft.com/office/drawing/2014/main" id="{DE600F78-C8B1-EF54-A5C4-2B1F66AD7F61}"/>
                </a:ext>
              </a:extLst>
            </p:cNvPr>
            <p:cNvSpPr/>
            <p:nvPr/>
          </p:nvSpPr>
          <p:spPr>
            <a:xfrm>
              <a:off x="8861460" y="975666"/>
              <a:ext cx="390248" cy="390966"/>
            </a:xfrm>
            <a:prstGeom prst="ellipse">
              <a:avLst/>
            </a:prstGeom>
            <a:solidFill>
              <a:schemeClr val="accent1"/>
            </a:solidFill>
            <a:ln w="0" cap="flat">
              <a:noFill/>
              <a:prstDash val="solid"/>
              <a:miter/>
            </a:ln>
          </p:spPr>
          <p:txBody>
            <a:bodyPr rtlCol="0" anchor="ctr"/>
            <a:lstStyle/>
            <a:p>
              <a:endParaRPr lang="de-DE" sz="1350"/>
            </a:p>
          </p:txBody>
        </p:sp>
        <p:sp>
          <p:nvSpPr>
            <p:cNvPr id="24" name="Ellipse 23">
              <a:extLst>
                <a:ext uri="{FF2B5EF4-FFF2-40B4-BE49-F238E27FC236}">
                  <a16:creationId xmlns:a16="http://schemas.microsoft.com/office/drawing/2014/main" id="{524CAAD9-F5E5-B4C9-D532-1C0288C7837E}"/>
                </a:ext>
              </a:extLst>
            </p:cNvPr>
            <p:cNvSpPr/>
            <p:nvPr/>
          </p:nvSpPr>
          <p:spPr>
            <a:xfrm>
              <a:off x="10074245" y="877473"/>
              <a:ext cx="247888" cy="248288"/>
            </a:xfrm>
            <a:prstGeom prst="ellipse">
              <a:avLst/>
            </a:prstGeom>
            <a:solidFill>
              <a:schemeClr val="accent2"/>
            </a:solidFill>
            <a:ln w="0" cap="flat">
              <a:noFill/>
              <a:prstDash val="solid"/>
              <a:miter/>
            </a:ln>
          </p:spPr>
          <p:txBody>
            <a:bodyPr rtlCol="0" anchor="ctr"/>
            <a:lstStyle/>
            <a:p>
              <a:endParaRPr lang="de-DE" sz="1350"/>
            </a:p>
          </p:txBody>
        </p:sp>
        <p:sp>
          <p:nvSpPr>
            <p:cNvPr id="25" name="Ellipse 24">
              <a:extLst>
                <a:ext uri="{FF2B5EF4-FFF2-40B4-BE49-F238E27FC236}">
                  <a16:creationId xmlns:a16="http://schemas.microsoft.com/office/drawing/2014/main" id="{8E4CF28A-B35C-C459-920D-E0123BEE1C2B}"/>
                </a:ext>
              </a:extLst>
            </p:cNvPr>
            <p:cNvSpPr/>
            <p:nvPr/>
          </p:nvSpPr>
          <p:spPr>
            <a:xfrm>
              <a:off x="9592934" y="737917"/>
              <a:ext cx="288056" cy="288641"/>
            </a:xfrm>
            <a:prstGeom prst="ellipse">
              <a:avLst/>
            </a:prstGeom>
            <a:solidFill>
              <a:schemeClr val="accent2"/>
            </a:solidFill>
            <a:ln w="0" cap="flat">
              <a:noFill/>
              <a:prstDash val="solid"/>
              <a:miter/>
            </a:ln>
          </p:spPr>
          <p:txBody>
            <a:bodyPr rtlCol="0" anchor="ctr"/>
            <a:lstStyle/>
            <a:p>
              <a:endParaRPr lang="de-DE" sz="1350"/>
            </a:p>
          </p:txBody>
        </p:sp>
        <p:sp>
          <p:nvSpPr>
            <p:cNvPr id="26" name="Ellipse 25">
              <a:extLst>
                <a:ext uri="{FF2B5EF4-FFF2-40B4-BE49-F238E27FC236}">
                  <a16:creationId xmlns:a16="http://schemas.microsoft.com/office/drawing/2014/main" id="{115EB7EC-AEEB-7E90-E02B-722ED696C26C}"/>
                </a:ext>
              </a:extLst>
            </p:cNvPr>
            <p:cNvSpPr/>
            <p:nvPr/>
          </p:nvSpPr>
          <p:spPr>
            <a:xfrm>
              <a:off x="8527983" y="57753"/>
              <a:ext cx="390339" cy="391058"/>
            </a:xfrm>
            <a:prstGeom prst="ellipse">
              <a:avLst/>
            </a:prstGeom>
            <a:solidFill>
              <a:schemeClr val="accent2"/>
            </a:solidFill>
            <a:ln w="0" cap="flat">
              <a:noFill/>
              <a:prstDash val="solid"/>
              <a:miter/>
            </a:ln>
          </p:spPr>
          <p:txBody>
            <a:bodyPr rtlCol="0" anchor="ctr"/>
            <a:lstStyle/>
            <a:p>
              <a:endParaRPr lang="de-DE" sz="1350"/>
            </a:p>
          </p:txBody>
        </p:sp>
        <p:sp>
          <p:nvSpPr>
            <p:cNvPr id="27" name="Ellipse 26">
              <a:extLst>
                <a:ext uri="{FF2B5EF4-FFF2-40B4-BE49-F238E27FC236}">
                  <a16:creationId xmlns:a16="http://schemas.microsoft.com/office/drawing/2014/main" id="{C6EAAAFE-19B5-FA95-4C62-F20F05785F46}"/>
                </a:ext>
              </a:extLst>
            </p:cNvPr>
            <p:cNvSpPr/>
            <p:nvPr/>
          </p:nvSpPr>
          <p:spPr>
            <a:xfrm>
              <a:off x="9729899" y="361000"/>
              <a:ext cx="247889" cy="248398"/>
            </a:xfrm>
            <a:prstGeom prst="ellipse">
              <a:avLst/>
            </a:prstGeom>
            <a:solidFill>
              <a:schemeClr val="accent2"/>
            </a:solidFill>
            <a:ln w="0" cap="flat">
              <a:noFill/>
              <a:prstDash val="solid"/>
              <a:miter/>
            </a:ln>
          </p:spPr>
          <p:txBody>
            <a:bodyPr rtlCol="0" anchor="ctr"/>
            <a:lstStyle/>
            <a:p>
              <a:endParaRPr lang="de-DE" sz="1350"/>
            </a:p>
          </p:txBody>
        </p:sp>
        <p:sp>
          <p:nvSpPr>
            <p:cNvPr id="28" name="Ellipse 27">
              <a:extLst>
                <a:ext uri="{FF2B5EF4-FFF2-40B4-BE49-F238E27FC236}">
                  <a16:creationId xmlns:a16="http://schemas.microsoft.com/office/drawing/2014/main" id="{2FC2FB70-D1D1-50E5-55AD-018D0E71B678}"/>
                </a:ext>
              </a:extLst>
            </p:cNvPr>
            <p:cNvSpPr/>
            <p:nvPr/>
          </p:nvSpPr>
          <p:spPr>
            <a:xfrm>
              <a:off x="9316870" y="70514"/>
              <a:ext cx="288312" cy="288899"/>
            </a:xfrm>
            <a:prstGeom prst="ellipse">
              <a:avLst/>
            </a:prstGeom>
            <a:solidFill>
              <a:schemeClr val="accent2"/>
            </a:solidFill>
            <a:ln w="0" cap="flat">
              <a:noFill/>
              <a:prstDash val="solid"/>
              <a:miter/>
            </a:ln>
          </p:spPr>
          <p:txBody>
            <a:bodyPr rtlCol="0" anchor="ctr"/>
            <a:lstStyle/>
            <a:p>
              <a:endParaRPr lang="de-DE" sz="1350"/>
            </a:p>
          </p:txBody>
        </p:sp>
        <p:sp>
          <p:nvSpPr>
            <p:cNvPr id="29" name="Ellipse 28">
              <a:extLst>
                <a:ext uri="{FF2B5EF4-FFF2-40B4-BE49-F238E27FC236}">
                  <a16:creationId xmlns:a16="http://schemas.microsoft.com/office/drawing/2014/main" id="{6B0159B5-E3E0-A7FF-F38F-8E617E02310B}"/>
                </a:ext>
              </a:extLst>
            </p:cNvPr>
            <p:cNvSpPr/>
            <p:nvPr/>
          </p:nvSpPr>
          <p:spPr>
            <a:xfrm>
              <a:off x="9070329" y="473327"/>
              <a:ext cx="335110" cy="335702"/>
            </a:xfrm>
            <a:prstGeom prst="ellipse">
              <a:avLst/>
            </a:prstGeom>
            <a:solidFill>
              <a:schemeClr val="accent2"/>
            </a:solidFill>
            <a:ln w="0" cap="flat">
              <a:noFill/>
              <a:prstDash val="solid"/>
              <a:miter/>
            </a:ln>
          </p:spPr>
          <p:txBody>
            <a:bodyPr rtlCol="0" anchor="ctr"/>
            <a:lstStyle/>
            <a:p>
              <a:endParaRPr lang="de-DE" sz="1350"/>
            </a:p>
          </p:txBody>
        </p:sp>
      </p:grpSp>
      <p:pic>
        <p:nvPicPr>
          <p:cNvPr id="30" name="Grafik 29">
            <a:extLst>
              <a:ext uri="{FF2B5EF4-FFF2-40B4-BE49-F238E27FC236}">
                <a16:creationId xmlns:a16="http://schemas.microsoft.com/office/drawing/2014/main" id="{9EBE98D4-69BE-2693-F4D2-144DFA26979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49994" y="4373284"/>
            <a:ext cx="2033900" cy="568888"/>
          </a:xfrm>
          <a:prstGeom prst="rect">
            <a:avLst/>
          </a:prstGeom>
        </p:spPr>
      </p:pic>
    </p:spTree>
    <p:extLst>
      <p:ext uri="{BB962C8B-B14F-4D97-AF65-F5344CB8AC3E}">
        <p14:creationId xmlns:p14="http://schemas.microsoft.com/office/powerpoint/2010/main" val="252085540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Inhalt und Bild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ADF8BF-4CEA-A404-7C7F-A1BABDCD97C4}"/>
              </a:ext>
            </a:extLst>
          </p:cNvPr>
          <p:cNvSpPr>
            <a:spLocks noGrp="1"/>
          </p:cNvSpPr>
          <p:nvPr>
            <p:ph type="title"/>
          </p:nvPr>
        </p:nvSpPr>
        <p:spPr>
          <a:xfrm>
            <a:off x="386955" y="346667"/>
            <a:ext cx="8370093" cy="642029"/>
          </a:xfrm>
        </p:spPr>
        <p:txBody>
          <a:bodyPr/>
          <a:lstStyle/>
          <a:p>
            <a:r>
              <a:rPr lang="de-DE"/>
              <a:t>Mastertitelformat bearbeiten</a:t>
            </a:r>
          </a:p>
        </p:txBody>
      </p:sp>
      <p:sp>
        <p:nvSpPr>
          <p:cNvPr id="3" name="Inhaltsplatzhalter 2">
            <a:extLst>
              <a:ext uri="{FF2B5EF4-FFF2-40B4-BE49-F238E27FC236}">
                <a16:creationId xmlns:a16="http://schemas.microsoft.com/office/drawing/2014/main" id="{28C6E5C0-E05A-F8EF-DC3F-5F396BA80AA2}"/>
              </a:ext>
            </a:extLst>
          </p:cNvPr>
          <p:cNvSpPr>
            <a:spLocks noGrp="1"/>
          </p:cNvSpPr>
          <p:nvPr>
            <p:ph idx="1"/>
          </p:nvPr>
        </p:nvSpPr>
        <p:spPr>
          <a:xfrm>
            <a:off x="4761309" y="1168005"/>
            <a:ext cx="3995737" cy="35909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Fußzeilenplatzhalter 4">
            <a:extLst>
              <a:ext uri="{FF2B5EF4-FFF2-40B4-BE49-F238E27FC236}">
                <a16:creationId xmlns:a16="http://schemas.microsoft.com/office/drawing/2014/main" id="{9A288C94-F491-F2F6-7F92-C9BE4958555B}"/>
              </a:ext>
            </a:extLst>
          </p:cNvPr>
          <p:cNvSpPr>
            <a:spLocks noGrp="1"/>
          </p:cNvSpPr>
          <p:nvPr>
            <p:ph type="ftr" sz="quarter" idx="11"/>
          </p:nvPr>
        </p:nvSpPr>
        <p:spPr/>
        <p:txBody>
          <a:bodyPr/>
          <a:lstStyle/>
          <a:p>
            <a:r>
              <a:rPr lang="de-DE"/>
              <a:t>Einführung in schulinterne Evaluation - Interne Evaluation planen, 19.01.2024</a:t>
            </a:r>
          </a:p>
        </p:txBody>
      </p:sp>
      <p:sp>
        <p:nvSpPr>
          <p:cNvPr id="8" name="Textplatzhalter 7">
            <a:extLst>
              <a:ext uri="{FF2B5EF4-FFF2-40B4-BE49-F238E27FC236}">
                <a16:creationId xmlns:a16="http://schemas.microsoft.com/office/drawing/2014/main" id="{716C4221-A1DE-50A5-C92C-12E6CDF1EB3F}"/>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
        <p:nvSpPr>
          <p:cNvPr id="4" name="Bildplatzhalter 9">
            <a:extLst>
              <a:ext uri="{FF2B5EF4-FFF2-40B4-BE49-F238E27FC236}">
                <a16:creationId xmlns:a16="http://schemas.microsoft.com/office/drawing/2014/main" id="{4DAAC91A-31EA-E96D-44D7-2E7792C31D10}"/>
              </a:ext>
            </a:extLst>
          </p:cNvPr>
          <p:cNvSpPr>
            <a:spLocks noGrp="1"/>
          </p:cNvSpPr>
          <p:nvPr>
            <p:ph type="pic" sz="quarter" idx="13"/>
          </p:nvPr>
        </p:nvSpPr>
        <p:spPr>
          <a:xfrm>
            <a:off x="386953" y="1168005"/>
            <a:ext cx="3995738" cy="3590925"/>
          </a:xfrm>
          <a:prstGeom prst="rect">
            <a:avLst/>
          </a:prstGeom>
          <a:solidFill>
            <a:schemeClr val="bg1">
              <a:lumMod val="85000"/>
            </a:schemeClr>
          </a:solidFill>
        </p:spPr>
        <p:txBody>
          <a:bodyPr wrap="square" anchor="ctr">
            <a:noAutofit/>
          </a:bodyPr>
          <a:lstStyle>
            <a:lvl1pPr marL="0" indent="0" algn="ctr">
              <a:spcBef>
                <a:spcPts val="0"/>
              </a:spcBef>
              <a:buNone/>
              <a:defRPr/>
            </a:lvl1pPr>
          </a:lstStyle>
          <a:p>
            <a:r>
              <a:rPr lang="de-DE"/>
              <a:t>Bild durch Klicken auf Symbol hinzufügen</a:t>
            </a:r>
          </a:p>
        </p:txBody>
      </p:sp>
      <p:sp>
        <p:nvSpPr>
          <p:cNvPr id="6" name="Textplatzhalter 22">
            <a:extLst>
              <a:ext uri="{FF2B5EF4-FFF2-40B4-BE49-F238E27FC236}">
                <a16:creationId xmlns:a16="http://schemas.microsoft.com/office/drawing/2014/main" id="{DDECF646-84D7-22F8-B5FE-3BF6039D831E}"/>
              </a:ext>
            </a:extLst>
          </p:cNvPr>
          <p:cNvSpPr>
            <a:spLocks noGrp="1"/>
          </p:cNvSpPr>
          <p:nvPr>
            <p:ph type="body" sz="quarter" idx="15" hasCustomPrompt="1"/>
          </p:nvPr>
        </p:nvSpPr>
        <p:spPr>
          <a:xfrm rot="16200000">
            <a:off x="6833733" y="2504537"/>
            <a:ext cx="4412263" cy="96521"/>
          </a:xfrm>
        </p:spPr>
        <p:txBody>
          <a:bodyPr anchor="b"/>
          <a:lstStyle>
            <a:lvl1pPr marL="0" indent="0" algn="l">
              <a:spcBef>
                <a:spcPts val="0"/>
              </a:spcBef>
              <a:buNone/>
              <a:defRPr sz="600">
                <a:solidFill>
                  <a:schemeClr val="accent3"/>
                </a:solidFill>
              </a:defRPr>
            </a:lvl1pPr>
          </a:lstStyle>
          <a:p>
            <a:pPr lvl="0"/>
            <a:r>
              <a:rPr lang="de-DE" dirty="0"/>
              <a:t>Bildnachweis</a:t>
            </a:r>
          </a:p>
        </p:txBody>
      </p:sp>
    </p:spTree>
    <p:extLst>
      <p:ext uri="{BB962C8B-B14F-4D97-AF65-F5344CB8AC3E}">
        <p14:creationId xmlns:p14="http://schemas.microsoft.com/office/powerpoint/2010/main" val="1685513361"/>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Inhalt und Bild (ob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ADF8BF-4CEA-A404-7C7F-A1BABDCD97C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8C6E5C0-E05A-F8EF-DC3F-5F396BA80AA2}"/>
              </a:ext>
            </a:extLst>
          </p:cNvPr>
          <p:cNvSpPr>
            <a:spLocks noGrp="1"/>
          </p:cNvSpPr>
          <p:nvPr>
            <p:ph idx="1"/>
          </p:nvPr>
        </p:nvSpPr>
        <p:spPr>
          <a:xfrm>
            <a:off x="386955" y="3550921"/>
            <a:ext cx="8370093" cy="120800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9A288C94-F491-F2F6-7F92-C9BE4958555B}"/>
              </a:ext>
            </a:extLst>
          </p:cNvPr>
          <p:cNvSpPr>
            <a:spLocks noGrp="1"/>
          </p:cNvSpPr>
          <p:nvPr>
            <p:ph type="ftr" sz="quarter" idx="11"/>
          </p:nvPr>
        </p:nvSpPr>
        <p:spPr/>
        <p:txBody>
          <a:bodyPr/>
          <a:lstStyle/>
          <a:p>
            <a:r>
              <a:rPr lang="de-DE"/>
              <a:t>Einführung in schulinterne Evaluation - Interne Evaluation planen, 19.01.2024</a:t>
            </a:r>
          </a:p>
        </p:txBody>
      </p:sp>
      <p:sp>
        <p:nvSpPr>
          <p:cNvPr id="8" name="Textplatzhalter 7">
            <a:extLst>
              <a:ext uri="{FF2B5EF4-FFF2-40B4-BE49-F238E27FC236}">
                <a16:creationId xmlns:a16="http://schemas.microsoft.com/office/drawing/2014/main" id="{716C4221-A1DE-50A5-C92C-12E6CDF1EB3F}"/>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
        <p:nvSpPr>
          <p:cNvPr id="4" name="Bildplatzhalter 9">
            <a:extLst>
              <a:ext uri="{FF2B5EF4-FFF2-40B4-BE49-F238E27FC236}">
                <a16:creationId xmlns:a16="http://schemas.microsoft.com/office/drawing/2014/main" id="{6CA716FE-BAE8-92C3-28AC-FCFB2535093A}"/>
              </a:ext>
            </a:extLst>
          </p:cNvPr>
          <p:cNvSpPr>
            <a:spLocks noGrp="1"/>
          </p:cNvSpPr>
          <p:nvPr>
            <p:ph type="pic" sz="quarter" idx="13"/>
          </p:nvPr>
        </p:nvSpPr>
        <p:spPr>
          <a:xfrm>
            <a:off x="386953" y="1168004"/>
            <a:ext cx="8370092" cy="2225436"/>
          </a:xfrm>
          <a:prstGeom prst="rect">
            <a:avLst/>
          </a:prstGeom>
          <a:solidFill>
            <a:schemeClr val="bg1">
              <a:lumMod val="85000"/>
            </a:schemeClr>
          </a:solidFill>
        </p:spPr>
        <p:txBody>
          <a:bodyPr wrap="square" anchor="ctr">
            <a:noAutofit/>
          </a:bodyPr>
          <a:lstStyle>
            <a:lvl1pPr marL="0" indent="0" algn="ctr">
              <a:spcBef>
                <a:spcPts val="0"/>
              </a:spcBef>
              <a:buNone/>
              <a:defRPr/>
            </a:lvl1pPr>
          </a:lstStyle>
          <a:p>
            <a:r>
              <a:rPr lang="de-DE"/>
              <a:t>Bild durch Klicken auf Symbol hinzufügen</a:t>
            </a:r>
          </a:p>
        </p:txBody>
      </p:sp>
      <p:sp>
        <p:nvSpPr>
          <p:cNvPr id="6" name="Textplatzhalter 22">
            <a:extLst>
              <a:ext uri="{FF2B5EF4-FFF2-40B4-BE49-F238E27FC236}">
                <a16:creationId xmlns:a16="http://schemas.microsoft.com/office/drawing/2014/main" id="{50D927FC-CD48-9187-8EA5-A916BE8762E1}"/>
              </a:ext>
            </a:extLst>
          </p:cNvPr>
          <p:cNvSpPr>
            <a:spLocks noGrp="1"/>
          </p:cNvSpPr>
          <p:nvPr>
            <p:ph type="body" sz="quarter" idx="15" hasCustomPrompt="1"/>
          </p:nvPr>
        </p:nvSpPr>
        <p:spPr>
          <a:xfrm rot="16200000">
            <a:off x="6833733" y="2504537"/>
            <a:ext cx="4412263" cy="96521"/>
          </a:xfrm>
        </p:spPr>
        <p:txBody>
          <a:bodyPr anchor="b"/>
          <a:lstStyle>
            <a:lvl1pPr marL="0" indent="0" algn="l">
              <a:spcBef>
                <a:spcPts val="0"/>
              </a:spcBef>
              <a:buNone/>
              <a:defRPr sz="600">
                <a:solidFill>
                  <a:schemeClr val="accent3"/>
                </a:solidFill>
              </a:defRPr>
            </a:lvl1pPr>
          </a:lstStyle>
          <a:p>
            <a:pPr lvl="0"/>
            <a:r>
              <a:rPr lang="de-DE" dirty="0"/>
              <a:t>Bildnachweis</a:t>
            </a:r>
          </a:p>
        </p:txBody>
      </p:sp>
    </p:spTree>
    <p:extLst>
      <p:ext uri="{BB962C8B-B14F-4D97-AF65-F5344CB8AC3E}">
        <p14:creationId xmlns:p14="http://schemas.microsoft.com/office/powerpoint/2010/main" val="3545206259"/>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5EE86E-5DA2-2509-D122-824D8A1EAC84}"/>
              </a:ext>
            </a:extLst>
          </p:cNvPr>
          <p:cNvSpPr>
            <a:spLocks noGrp="1"/>
          </p:cNvSpPr>
          <p:nvPr>
            <p:ph type="title"/>
          </p:nvPr>
        </p:nvSpPr>
        <p:spPr/>
        <p:txBody>
          <a:bodyPr/>
          <a:lstStyle/>
          <a:p>
            <a:r>
              <a:rPr lang="de-DE"/>
              <a:t>Mastertitelformat bearbeiten</a:t>
            </a:r>
          </a:p>
        </p:txBody>
      </p:sp>
      <p:sp>
        <p:nvSpPr>
          <p:cNvPr id="4" name="Fußzeilenplatzhalter 3">
            <a:extLst>
              <a:ext uri="{FF2B5EF4-FFF2-40B4-BE49-F238E27FC236}">
                <a16:creationId xmlns:a16="http://schemas.microsoft.com/office/drawing/2014/main" id="{DD5134F4-8E8B-5DC3-89BA-F9CA3BF00080}"/>
              </a:ext>
            </a:extLst>
          </p:cNvPr>
          <p:cNvSpPr>
            <a:spLocks noGrp="1"/>
          </p:cNvSpPr>
          <p:nvPr>
            <p:ph type="ftr" sz="quarter" idx="11"/>
          </p:nvPr>
        </p:nvSpPr>
        <p:spPr/>
        <p:txBody>
          <a:bodyPr/>
          <a:lstStyle/>
          <a:p>
            <a:r>
              <a:rPr lang="de-DE"/>
              <a:t>Einführung in schulinterne Evaluation - Interne Evaluation planen, 19.01.2024</a:t>
            </a:r>
          </a:p>
        </p:txBody>
      </p:sp>
      <p:sp>
        <p:nvSpPr>
          <p:cNvPr id="6" name="Textplatzhalter 7">
            <a:extLst>
              <a:ext uri="{FF2B5EF4-FFF2-40B4-BE49-F238E27FC236}">
                <a16:creationId xmlns:a16="http://schemas.microsoft.com/office/drawing/2014/main" id="{6BBF7897-A355-AC3F-5599-E6468FDFC71E}"/>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Tree>
    <p:extLst>
      <p:ext uri="{BB962C8B-B14F-4D97-AF65-F5344CB8AC3E}">
        <p14:creationId xmlns:p14="http://schemas.microsoft.com/office/powerpoint/2010/main" val="1234130683"/>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A2B11127-68E0-E00F-23AB-B11B6E111195}"/>
              </a:ext>
            </a:extLst>
          </p:cNvPr>
          <p:cNvSpPr>
            <a:spLocks noGrp="1"/>
          </p:cNvSpPr>
          <p:nvPr>
            <p:ph type="ftr" sz="quarter" idx="11"/>
          </p:nvPr>
        </p:nvSpPr>
        <p:spPr/>
        <p:txBody>
          <a:bodyPr/>
          <a:lstStyle/>
          <a:p>
            <a:r>
              <a:rPr lang="de-DE"/>
              <a:t>Einführung in schulinterne Evaluation - Interne Evaluation planen, 19.01.2024</a:t>
            </a:r>
          </a:p>
        </p:txBody>
      </p:sp>
      <p:sp>
        <p:nvSpPr>
          <p:cNvPr id="5" name="Textplatzhalter 7">
            <a:extLst>
              <a:ext uri="{FF2B5EF4-FFF2-40B4-BE49-F238E27FC236}">
                <a16:creationId xmlns:a16="http://schemas.microsoft.com/office/drawing/2014/main" id="{B526338D-1E41-0DE8-70FA-D501C7CA816D}"/>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Tree>
    <p:extLst>
      <p:ext uri="{BB962C8B-B14F-4D97-AF65-F5344CB8AC3E}">
        <p14:creationId xmlns:p14="http://schemas.microsoft.com/office/powerpoint/2010/main" val="312382812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 XL">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A2B11127-68E0-E00F-23AB-B11B6E111195}"/>
              </a:ext>
            </a:extLst>
          </p:cNvPr>
          <p:cNvSpPr>
            <a:spLocks noGrp="1"/>
          </p:cNvSpPr>
          <p:nvPr>
            <p:ph type="ftr" sz="quarter" idx="11"/>
          </p:nvPr>
        </p:nvSpPr>
        <p:spPr/>
        <p:txBody>
          <a:bodyPr/>
          <a:lstStyle/>
          <a:p>
            <a:r>
              <a:rPr lang="de-DE"/>
              <a:t>Einführung in schulinterne Evaluation - Interne Evaluation planen, 19.01.2024</a:t>
            </a:r>
          </a:p>
        </p:txBody>
      </p:sp>
      <p:sp>
        <p:nvSpPr>
          <p:cNvPr id="10" name="Bildplatzhalter 9">
            <a:extLst>
              <a:ext uri="{FF2B5EF4-FFF2-40B4-BE49-F238E27FC236}">
                <a16:creationId xmlns:a16="http://schemas.microsoft.com/office/drawing/2014/main" id="{82C0E424-B966-B212-6564-087EF868C35E}"/>
              </a:ext>
            </a:extLst>
          </p:cNvPr>
          <p:cNvSpPr>
            <a:spLocks noGrp="1"/>
          </p:cNvSpPr>
          <p:nvPr>
            <p:ph type="pic" sz="quarter" idx="13"/>
          </p:nvPr>
        </p:nvSpPr>
        <p:spPr>
          <a:xfrm>
            <a:off x="0" y="66040"/>
            <a:ext cx="9144000" cy="5077460"/>
          </a:xfrm>
          <a:prstGeom prst="rect">
            <a:avLst/>
          </a:prstGeom>
          <a:solidFill>
            <a:schemeClr val="bg1">
              <a:lumMod val="85000"/>
            </a:schemeClr>
          </a:solidFill>
        </p:spPr>
        <p:txBody>
          <a:bodyPr wrap="square" anchor="ctr">
            <a:noAutofit/>
          </a:bodyPr>
          <a:lstStyle>
            <a:lvl1pPr marL="0" indent="0" algn="ctr">
              <a:spcBef>
                <a:spcPts val="0"/>
              </a:spcBef>
              <a:buNone/>
              <a:defRPr/>
            </a:lvl1pPr>
          </a:lstStyle>
          <a:p>
            <a:r>
              <a:rPr lang="de-DE"/>
              <a:t>Bild durch Klicken auf Symbol hinzufügen</a:t>
            </a:r>
          </a:p>
        </p:txBody>
      </p:sp>
      <p:sp>
        <p:nvSpPr>
          <p:cNvPr id="5" name="Textplatzhalter 7">
            <a:extLst>
              <a:ext uri="{FF2B5EF4-FFF2-40B4-BE49-F238E27FC236}">
                <a16:creationId xmlns:a16="http://schemas.microsoft.com/office/drawing/2014/main" id="{B526338D-1E41-0DE8-70FA-D501C7CA816D}"/>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
        <p:nvSpPr>
          <p:cNvPr id="2" name="Textplatzhalter 22">
            <a:extLst>
              <a:ext uri="{FF2B5EF4-FFF2-40B4-BE49-F238E27FC236}">
                <a16:creationId xmlns:a16="http://schemas.microsoft.com/office/drawing/2014/main" id="{C4896C5D-4934-C1E4-A3B1-A382FF9E3B00}"/>
              </a:ext>
            </a:extLst>
          </p:cNvPr>
          <p:cNvSpPr>
            <a:spLocks noGrp="1"/>
          </p:cNvSpPr>
          <p:nvPr>
            <p:ph type="body" sz="quarter" idx="15" hasCustomPrompt="1"/>
          </p:nvPr>
        </p:nvSpPr>
        <p:spPr>
          <a:xfrm rot="16200000">
            <a:off x="6836515" y="2452470"/>
            <a:ext cx="4406699" cy="96521"/>
          </a:xfrm>
        </p:spPr>
        <p:txBody>
          <a:bodyPr anchor="b"/>
          <a:lstStyle>
            <a:lvl1pPr marL="0" indent="0" algn="l">
              <a:spcBef>
                <a:spcPts val="0"/>
              </a:spcBef>
              <a:buNone/>
              <a:defRPr sz="600">
                <a:solidFill>
                  <a:schemeClr val="bg1"/>
                </a:solidFill>
              </a:defRPr>
            </a:lvl1pPr>
          </a:lstStyle>
          <a:p>
            <a:pPr lvl="0"/>
            <a:r>
              <a:rPr lang="de-DE" dirty="0"/>
              <a:t>Bildnachweis</a:t>
            </a:r>
          </a:p>
        </p:txBody>
      </p:sp>
    </p:spTree>
    <p:extLst>
      <p:ext uri="{BB962C8B-B14F-4D97-AF65-F5344CB8AC3E}">
        <p14:creationId xmlns:p14="http://schemas.microsoft.com/office/powerpoint/2010/main" val="421627408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L">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A2B11127-68E0-E00F-23AB-B11B6E111195}"/>
              </a:ext>
            </a:extLst>
          </p:cNvPr>
          <p:cNvSpPr>
            <a:spLocks noGrp="1"/>
          </p:cNvSpPr>
          <p:nvPr>
            <p:ph type="ftr" sz="quarter" idx="11"/>
          </p:nvPr>
        </p:nvSpPr>
        <p:spPr/>
        <p:txBody>
          <a:bodyPr/>
          <a:lstStyle/>
          <a:p>
            <a:r>
              <a:rPr lang="de-DE"/>
              <a:t>Einführung in schulinterne Evaluation - Interne Evaluation planen, 19.01.2024</a:t>
            </a:r>
          </a:p>
        </p:txBody>
      </p:sp>
      <p:sp>
        <p:nvSpPr>
          <p:cNvPr id="8" name="Bildplatzhalter 7">
            <a:extLst>
              <a:ext uri="{FF2B5EF4-FFF2-40B4-BE49-F238E27FC236}">
                <a16:creationId xmlns:a16="http://schemas.microsoft.com/office/drawing/2014/main" id="{C2BAC826-F7FE-2682-DE9C-670A2DF939B1}"/>
              </a:ext>
            </a:extLst>
          </p:cNvPr>
          <p:cNvSpPr>
            <a:spLocks noGrp="1"/>
          </p:cNvSpPr>
          <p:nvPr>
            <p:ph type="pic" sz="quarter" idx="13"/>
          </p:nvPr>
        </p:nvSpPr>
        <p:spPr>
          <a:xfrm>
            <a:off x="0" y="66040"/>
            <a:ext cx="9144000" cy="4566288"/>
          </a:xfrm>
          <a:custGeom>
            <a:avLst/>
            <a:gdLst>
              <a:gd name="connsiteX0" fmla="*/ 0 w 12192000"/>
              <a:gd name="connsiteY0" fmla="*/ 0 h 6088384"/>
              <a:gd name="connsiteX1" fmla="*/ 12192000 w 12192000"/>
              <a:gd name="connsiteY1" fmla="*/ 0 h 6088384"/>
              <a:gd name="connsiteX2" fmla="*/ 12192000 w 12192000"/>
              <a:gd name="connsiteY2" fmla="*/ 6088384 h 6088384"/>
              <a:gd name="connsiteX3" fmla="*/ 12160798 w 12192000"/>
              <a:gd name="connsiteY3" fmla="*/ 6083529 h 6088384"/>
              <a:gd name="connsiteX4" fmla="*/ 6096000 w 12192000"/>
              <a:gd name="connsiteY4" fmla="*/ 5750772 h 6088384"/>
              <a:gd name="connsiteX5" fmla="*/ 31203 w 12192000"/>
              <a:gd name="connsiteY5" fmla="*/ 6083529 h 6088384"/>
              <a:gd name="connsiteX6" fmla="*/ 0 w 12192000"/>
              <a:gd name="connsiteY6" fmla="*/ 6088384 h 608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088384">
                <a:moveTo>
                  <a:pt x="0" y="0"/>
                </a:moveTo>
                <a:lnTo>
                  <a:pt x="12192000" y="0"/>
                </a:lnTo>
                <a:lnTo>
                  <a:pt x="12192000" y="6088384"/>
                </a:lnTo>
                <a:lnTo>
                  <a:pt x="12160798" y="6083529"/>
                </a:lnTo>
                <a:cubicBezTo>
                  <a:pt x="10719244" y="5880306"/>
                  <a:pt x="8537644" y="5750772"/>
                  <a:pt x="6096000" y="5750772"/>
                </a:cubicBezTo>
                <a:cubicBezTo>
                  <a:pt x="3654356" y="5750772"/>
                  <a:pt x="1472757" y="5880306"/>
                  <a:pt x="31203" y="6083529"/>
                </a:cubicBezTo>
                <a:lnTo>
                  <a:pt x="0" y="6088384"/>
                </a:lnTo>
                <a:close/>
              </a:path>
            </a:pathLst>
          </a:custGeom>
          <a:solidFill>
            <a:schemeClr val="bg1">
              <a:lumMod val="85000"/>
            </a:schemeClr>
          </a:solidFill>
        </p:spPr>
        <p:txBody>
          <a:bodyPr wrap="square" anchor="ctr">
            <a:noAutofit/>
          </a:bodyPr>
          <a:lstStyle>
            <a:lvl1pPr marL="0" indent="0" algn="ctr">
              <a:spcBef>
                <a:spcPts val="0"/>
              </a:spcBef>
              <a:buNone/>
              <a:defRPr/>
            </a:lvl1pPr>
          </a:lstStyle>
          <a:p>
            <a:r>
              <a:rPr lang="de-DE"/>
              <a:t>Bild durch Klicken auf Symbol hinzufügen</a:t>
            </a:r>
          </a:p>
        </p:txBody>
      </p:sp>
      <p:sp>
        <p:nvSpPr>
          <p:cNvPr id="5" name="Textplatzhalter 7">
            <a:extLst>
              <a:ext uri="{FF2B5EF4-FFF2-40B4-BE49-F238E27FC236}">
                <a16:creationId xmlns:a16="http://schemas.microsoft.com/office/drawing/2014/main" id="{B526338D-1E41-0DE8-70FA-D501C7CA816D}"/>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
        <p:nvSpPr>
          <p:cNvPr id="2" name="Textplatzhalter 22">
            <a:extLst>
              <a:ext uri="{FF2B5EF4-FFF2-40B4-BE49-F238E27FC236}">
                <a16:creationId xmlns:a16="http://schemas.microsoft.com/office/drawing/2014/main" id="{C4896C5D-4934-C1E4-A3B1-A382FF9E3B00}"/>
              </a:ext>
            </a:extLst>
          </p:cNvPr>
          <p:cNvSpPr>
            <a:spLocks noGrp="1"/>
          </p:cNvSpPr>
          <p:nvPr>
            <p:ph type="body" sz="quarter" idx="15" hasCustomPrompt="1"/>
          </p:nvPr>
        </p:nvSpPr>
        <p:spPr>
          <a:xfrm rot="16200000">
            <a:off x="6938272" y="2350711"/>
            <a:ext cx="4203182" cy="96521"/>
          </a:xfrm>
        </p:spPr>
        <p:txBody>
          <a:bodyPr anchor="b"/>
          <a:lstStyle>
            <a:lvl1pPr marL="0" indent="0" algn="l">
              <a:spcBef>
                <a:spcPts val="0"/>
              </a:spcBef>
              <a:buNone/>
              <a:defRPr sz="600">
                <a:solidFill>
                  <a:schemeClr val="bg1"/>
                </a:solidFill>
              </a:defRPr>
            </a:lvl1pPr>
          </a:lstStyle>
          <a:p>
            <a:pPr lvl="0"/>
            <a:r>
              <a:rPr lang="de-DE" dirty="0"/>
              <a:t>Bildnachweis</a:t>
            </a:r>
          </a:p>
        </p:txBody>
      </p:sp>
      <p:sp>
        <p:nvSpPr>
          <p:cNvPr id="15" name="Freihandform: Form 14">
            <a:extLst>
              <a:ext uri="{FF2B5EF4-FFF2-40B4-BE49-F238E27FC236}">
                <a16:creationId xmlns:a16="http://schemas.microsoft.com/office/drawing/2014/main" id="{C50F672B-27EB-4427-37E6-0310C0B6B78F}"/>
              </a:ext>
            </a:extLst>
          </p:cNvPr>
          <p:cNvSpPr/>
          <p:nvPr userDrawn="1"/>
        </p:nvSpPr>
        <p:spPr>
          <a:xfrm>
            <a:off x="0" y="4379120"/>
            <a:ext cx="9144000" cy="473360"/>
          </a:xfrm>
          <a:custGeom>
            <a:avLst/>
            <a:gdLst>
              <a:gd name="connsiteX0" fmla="*/ 6096000 w 12192000"/>
              <a:gd name="connsiteY0" fmla="*/ 0 h 631147"/>
              <a:gd name="connsiteX1" fmla="*/ 12160798 w 12192000"/>
              <a:gd name="connsiteY1" fmla="*/ 332757 h 631147"/>
              <a:gd name="connsiteX2" fmla="*/ 12192000 w 12192000"/>
              <a:gd name="connsiteY2" fmla="*/ 337612 h 631147"/>
              <a:gd name="connsiteX3" fmla="*/ 12192000 w 12192000"/>
              <a:gd name="connsiteY3" fmla="*/ 631147 h 631147"/>
              <a:gd name="connsiteX4" fmla="*/ 12107887 w 12192000"/>
              <a:gd name="connsiteY4" fmla="*/ 602965 h 631147"/>
              <a:gd name="connsiteX5" fmla="*/ 6096000 w 12192000"/>
              <a:gd name="connsiteY5" fmla="*/ 114300 h 631147"/>
              <a:gd name="connsiteX6" fmla="*/ 84113 w 12192000"/>
              <a:gd name="connsiteY6" fmla="*/ 602965 h 631147"/>
              <a:gd name="connsiteX7" fmla="*/ 0 w 12192000"/>
              <a:gd name="connsiteY7" fmla="*/ 631147 h 631147"/>
              <a:gd name="connsiteX8" fmla="*/ 0 w 12192000"/>
              <a:gd name="connsiteY8" fmla="*/ 337612 h 631147"/>
              <a:gd name="connsiteX9" fmla="*/ 31203 w 12192000"/>
              <a:gd name="connsiteY9" fmla="*/ 332757 h 631147"/>
              <a:gd name="connsiteX10" fmla="*/ 6096000 w 12192000"/>
              <a:gd name="connsiteY10" fmla="*/ 0 h 63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31147">
                <a:moveTo>
                  <a:pt x="6096000" y="0"/>
                </a:moveTo>
                <a:cubicBezTo>
                  <a:pt x="8537644" y="0"/>
                  <a:pt x="10719244" y="129534"/>
                  <a:pt x="12160798" y="332757"/>
                </a:cubicBezTo>
                <a:lnTo>
                  <a:pt x="12192000" y="337612"/>
                </a:lnTo>
                <a:lnTo>
                  <a:pt x="12192000" y="631147"/>
                </a:lnTo>
                <a:lnTo>
                  <a:pt x="12107887" y="602965"/>
                </a:lnTo>
                <a:cubicBezTo>
                  <a:pt x="11117396" y="315797"/>
                  <a:pt x="8798588" y="114300"/>
                  <a:pt x="6096000" y="114300"/>
                </a:cubicBezTo>
                <a:cubicBezTo>
                  <a:pt x="3393412" y="114300"/>
                  <a:pt x="1074605" y="315797"/>
                  <a:pt x="84113" y="602965"/>
                </a:cubicBezTo>
                <a:lnTo>
                  <a:pt x="0" y="631147"/>
                </a:lnTo>
                <a:lnTo>
                  <a:pt x="0" y="337612"/>
                </a:lnTo>
                <a:lnTo>
                  <a:pt x="31203" y="332757"/>
                </a:lnTo>
                <a:cubicBezTo>
                  <a:pt x="1472757" y="129534"/>
                  <a:pt x="3654357" y="0"/>
                  <a:pt x="6096000"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Tree>
    <p:extLst>
      <p:ext uri="{BB962C8B-B14F-4D97-AF65-F5344CB8AC3E}">
        <p14:creationId xmlns:p14="http://schemas.microsoft.com/office/powerpoint/2010/main" val="1108608522"/>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d (M)">
    <p:spTree>
      <p:nvGrpSpPr>
        <p:cNvPr id="1" name=""/>
        <p:cNvGrpSpPr/>
        <p:nvPr/>
      </p:nvGrpSpPr>
      <p:grpSpPr>
        <a:xfrm>
          <a:off x="0" y="0"/>
          <a:ext cx="0" cy="0"/>
          <a:chOff x="0" y="0"/>
          <a:chExt cx="0" cy="0"/>
        </a:xfrm>
      </p:grpSpPr>
      <p:sp>
        <p:nvSpPr>
          <p:cNvPr id="15" name="Bildplatzhalter 14">
            <a:extLst>
              <a:ext uri="{FF2B5EF4-FFF2-40B4-BE49-F238E27FC236}">
                <a16:creationId xmlns:a16="http://schemas.microsoft.com/office/drawing/2014/main" id="{8713BC5D-9AEE-1745-2FDD-774382DE8AED}"/>
              </a:ext>
            </a:extLst>
          </p:cNvPr>
          <p:cNvSpPr>
            <a:spLocks noGrp="1"/>
          </p:cNvSpPr>
          <p:nvPr>
            <p:ph type="pic" sz="quarter" idx="13"/>
          </p:nvPr>
        </p:nvSpPr>
        <p:spPr>
          <a:xfrm>
            <a:off x="0" y="60960"/>
            <a:ext cx="9144000" cy="4711490"/>
          </a:xfrm>
          <a:custGeom>
            <a:avLst/>
            <a:gdLst>
              <a:gd name="connsiteX0" fmla="*/ 0 w 12192000"/>
              <a:gd name="connsiteY0" fmla="*/ 0 h 6281988"/>
              <a:gd name="connsiteX1" fmla="*/ 12192000 w 12192000"/>
              <a:gd name="connsiteY1" fmla="*/ 0 h 6281988"/>
              <a:gd name="connsiteX2" fmla="*/ 12192000 w 12192000"/>
              <a:gd name="connsiteY2" fmla="*/ 6278866 h 6281988"/>
              <a:gd name="connsiteX3" fmla="*/ 12165967 w 12192000"/>
              <a:gd name="connsiteY3" fmla="*/ 6279627 h 6281988"/>
              <a:gd name="connsiteX4" fmla="*/ 184786 w 12192000"/>
              <a:gd name="connsiteY4" fmla="*/ 1520257 h 6281988"/>
              <a:gd name="connsiteX5" fmla="*/ 0 w 12192000"/>
              <a:gd name="connsiteY5" fmla="*/ 1315722 h 628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281988">
                <a:moveTo>
                  <a:pt x="0" y="0"/>
                </a:moveTo>
                <a:lnTo>
                  <a:pt x="12192000" y="0"/>
                </a:lnTo>
                <a:lnTo>
                  <a:pt x="12192000" y="6278866"/>
                </a:lnTo>
                <a:lnTo>
                  <a:pt x="12165967" y="6279627"/>
                </a:lnTo>
                <a:cubicBezTo>
                  <a:pt x="11343149" y="6299217"/>
                  <a:pt x="4621947" y="6306364"/>
                  <a:pt x="184786" y="1520257"/>
                </a:cubicBezTo>
                <a:lnTo>
                  <a:pt x="0" y="1315722"/>
                </a:lnTo>
                <a:close/>
              </a:path>
            </a:pathLst>
          </a:custGeom>
          <a:solidFill>
            <a:schemeClr val="bg1">
              <a:lumMod val="85000"/>
            </a:schemeClr>
          </a:solidFill>
        </p:spPr>
        <p:txBody>
          <a:bodyPr wrap="square" anchor="ctr">
            <a:noAutofit/>
          </a:bodyPr>
          <a:lstStyle>
            <a:lvl1pPr marL="0" indent="0" algn="ctr">
              <a:spcBef>
                <a:spcPts val="0"/>
              </a:spcBef>
              <a:buNone/>
              <a:defRPr/>
            </a:lvl1pPr>
          </a:lstStyle>
          <a:p>
            <a:r>
              <a:rPr lang="de-DE"/>
              <a:t>Bild durch Klicken auf Symbol hinzufügen</a:t>
            </a:r>
          </a:p>
        </p:txBody>
      </p:sp>
      <p:sp>
        <p:nvSpPr>
          <p:cNvPr id="3" name="Fußzeilenplatzhalter 2">
            <a:extLst>
              <a:ext uri="{FF2B5EF4-FFF2-40B4-BE49-F238E27FC236}">
                <a16:creationId xmlns:a16="http://schemas.microsoft.com/office/drawing/2014/main" id="{A2B11127-68E0-E00F-23AB-B11B6E111195}"/>
              </a:ext>
            </a:extLst>
          </p:cNvPr>
          <p:cNvSpPr>
            <a:spLocks noGrp="1"/>
          </p:cNvSpPr>
          <p:nvPr>
            <p:ph type="ftr" sz="quarter" idx="11"/>
          </p:nvPr>
        </p:nvSpPr>
        <p:spPr/>
        <p:txBody>
          <a:bodyPr/>
          <a:lstStyle/>
          <a:p>
            <a:r>
              <a:rPr lang="de-DE"/>
              <a:t>Einführung in schulinterne Evaluation - Interne Evaluation planen, 19.01.2024</a:t>
            </a:r>
          </a:p>
        </p:txBody>
      </p:sp>
      <p:sp>
        <p:nvSpPr>
          <p:cNvPr id="5" name="Textplatzhalter 7">
            <a:extLst>
              <a:ext uri="{FF2B5EF4-FFF2-40B4-BE49-F238E27FC236}">
                <a16:creationId xmlns:a16="http://schemas.microsoft.com/office/drawing/2014/main" id="{B526338D-1E41-0DE8-70FA-D501C7CA816D}"/>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
        <p:nvSpPr>
          <p:cNvPr id="18" name="Freihandform: Form 17">
            <a:extLst>
              <a:ext uri="{FF2B5EF4-FFF2-40B4-BE49-F238E27FC236}">
                <a16:creationId xmlns:a16="http://schemas.microsoft.com/office/drawing/2014/main" id="{87913A05-3994-9F7B-99BA-8EF6B0306E3D}"/>
              </a:ext>
            </a:extLst>
          </p:cNvPr>
          <p:cNvSpPr/>
          <p:nvPr userDrawn="1"/>
        </p:nvSpPr>
        <p:spPr>
          <a:xfrm>
            <a:off x="0" y="1047751"/>
            <a:ext cx="9144000" cy="3798370"/>
          </a:xfrm>
          <a:custGeom>
            <a:avLst/>
            <a:gdLst>
              <a:gd name="connsiteX0" fmla="*/ 0 w 12192000"/>
              <a:gd name="connsiteY0" fmla="*/ 0 h 5064493"/>
              <a:gd name="connsiteX1" fmla="*/ 184786 w 12192000"/>
              <a:gd name="connsiteY1" fmla="*/ 204535 h 5064493"/>
              <a:gd name="connsiteX2" fmla="*/ 12165967 w 12192000"/>
              <a:gd name="connsiteY2" fmla="*/ 4963905 h 5064493"/>
              <a:gd name="connsiteX3" fmla="*/ 12192000 w 12192000"/>
              <a:gd name="connsiteY3" fmla="*/ 4963144 h 5064493"/>
              <a:gd name="connsiteX4" fmla="*/ 12192000 w 12192000"/>
              <a:gd name="connsiteY4" fmla="*/ 5063573 h 5064493"/>
              <a:gd name="connsiteX5" fmla="*/ 12175014 w 12192000"/>
              <a:gd name="connsiteY5" fmla="*/ 5063843 h 5064493"/>
              <a:gd name="connsiteX6" fmla="*/ 96398 w 12192000"/>
              <a:gd name="connsiteY6" fmla="*/ 681073 h 5064493"/>
              <a:gd name="connsiteX7" fmla="*/ 0 w 12192000"/>
              <a:gd name="connsiteY7" fmla="*/ 584408 h 506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064493">
                <a:moveTo>
                  <a:pt x="0" y="0"/>
                </a:moveTo>
                <a:lnTo>
                  <a:pt x="184786" y="204535"/>
                </a:lnTo>
                <a:cubicBezTo>
                  <a:pt x="4621946" y="4990642"/>
                  <a:pt x="11343149" y="4983495"/>
                  <a:pt x="12165967" y="4963905"/>
                </a:cubicBezTo>
                <a:lnTo>
                  <a:pt x="12192000" y="4963144"/>
                </a:lnTo>
                <a:lnTo>
                  <a:pt x="12192000" y="5063573"/>
                </a:lnTo>
                <a:lnTo>
                  <a:pt x="12175014" y="5063843"/>
                </a:lnTo>
                <a:cubicBezTo>
                  <a:pt x="11010044" y="5076458"/>
                  <a:pt x="4464206" y="4949265"/>
                  <a:pt x="96398" y="681073"/>
                </a:cubicBezTo>
                <a:lnTo>
                  <a:pt x="0" y="584408"/>
                </a:lnTo>
                <a:close/>
              </a:path>
            </a:pathLst>
          </a:custGeom>
          <a:solidFill>
            <a:schemeClr val="accent2"/>
          </a:solidFill>
          <a:ln w="0" cap="flat">
            <a:noFill/>
            <a:prstDash val="solid"/>
            <a:miter/>
          </a:ln>
        </p:spPr>
        <p:txBody>
          <a:bodyPr wrap="square" rtlCol="0" anchor="ctr">
            <a:noAutofit/>
          </a:bodyPr>
          <a:lstStyle/>
          <a:p>
            <a:endParaRPr lang="de-DE" sz="1350"/>
          </a:p>
        </p:txBody>
      </p:sp>
      <p:sp>
        <p:nvSpPr>
          <p:cNvPr id="20" name="Textplatzhalter 19">
            <a:extLst>
              <a:ext uri="{FF2B5EF4-FFF2-40B4-BE49-F238E27FC236}">
                <a16:creationId xmlns:a16="http://schemas.microsoft.com/office/drawing/2014/main" id="{2E7E0CBC-0533-F679-7206-9417762E97FC}"/>
              </a:ext>
            </a:extLst>
          </p:cNvPr>
          <p:cNvSpPr>
            <a:spLocks noGrp="1"/>
          </p:cNvSpPr>
          <p:nvPr>
            <p:ph type="body" sz="quarter" idx="14"/>
          </p:nvPr>
        </p:nvSpPr>
        <p:spPr>
          <a:xfrm>
            <a:off x="386954" y="3500439"/>
            <a:ext cx="3663553" cy="1258491"/>
          </a:xfrm>
        </p:spPr>
        <p:txBody>
          <a:bodyPr anchor="b"/>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3" name="Textplatzhalter 22">
            <a:extLst>
              <a:ext uri="{FF2B5EF4-FFF2-40B4-BE49-F238E27FC236}">
                <a16:creationId xmlns:a16="http://schemas.microsoft.com/office/drawing/2014/main" id="{222AD3E4-F8BD-D556-54BB-EB95BFF1C6E9}"/>
              </a:ext>
            </a:extLst>
          </p:cNvPr>
          <p:cNvSpPr>
            <a:spLocks noGrp="1"/>
          </p:cNvSpPr>
          <p:nvPr>
            <p:ph type="body" sz="quarter" idx="15" hasCustomPrompt="1"/>
          </p:nvPr>
        </p:nvSpPr>
        <p:spPr>
          <a:xfrm rot="16200000">
            <a:off x="6836515" y="2452470"/>
            <a:ext cx="4406699" cy="96521"/>
          </a:xfrm>
        </p:spPr>
        <p:txBody>
          <a:bodyPr anchor="b"/>
          <a:lstStyle>
            <a:lvl1pPr marL="0" indent="0" algn="l">
              <a:spcBef>
                <a:spcPts val="0"/>
              </a:spcBef>
              <a:buNone/>
              <a:defRPr sz="600">
                <a:solidFill>
                  <a:schemeClr val="bg1"/>
                </a:solidFill>
              </a:defRPr>
            </a:lvl1pPr>
          </a:lstStyle>
          <a:p>
            <a:pPr lvl="0"/>
            <a:r>
              <a:rPr lang="de-DE" dirty="0"/>
              <a:t>Bildnachweis</a:t>
            </a:r>
          </a:p>
        </p:txBody>
      </p:sp>
    </p:spTree>
    <p:extLst>
      <p:ext uri="{BB962C8B-B14F-4D97-AF65-F5344CB8AC3E}">
        <p14:creationId xmlns:p14="http://schemas.microsoft.com/office/powerpoint/2010/main" val="37613624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d (S)">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82C0E424-B966-B212-6564-087EF868C35E}"/>
              </a:ext>
            </a:extLst>
          </p:cNvPr>
          <p:cNvSpPr>
            <a:spLocks noGrp="1"/>
          </p:cNvSpPr>
          <p:nvPr>
            <p:ph type="pic" sz="quarter" idx="13"/>
          </p:nvPr>
        </p:nvSpPr>
        <p:spPr>
          <a:xfrm>
            <a:off x="0" y="66040"/>
            <a:ext cx="9144000" cy="3677498"/>
          </a:xfrm>
          <a:custGeom>
            <a:avLst/>
            <a:gdLst>
              <a:gd name="connsiteX0" fmla="*/ 0 w 12192000"/>
              <a:gd name="connsiteY0" fmla="*/ 0 h 4903330"/>
              <a:gd name="connsiteX1" fmla="*/ 12192000 w 12192000"/>
              <a:gd name="connsiteY1" fmla="*/ 0 h 4903330"/>
              <a:gd name="connsiteX2" fmla="*/ 12192000 w 12192000"/>
              <a:gd name="connsiteY2" fmla="*/ 4899917 h 4903330"/>
              <a:gd name="connsiteX3" fmla="*/ 12163538 w 12192000"/>
              <a:gd name="connsiteY3" fmla="*/ 4900749 h 4903330"/>
              <a:gd name="connsiteX4" fmla="*/ 456691 w 12192000"/>
              <a:gd name="connsiteY4" fmla="*/ 1009921 h 4903330"/>
              <a:gd name="connsiteX5" fmla="*/ 0 w 12192000"/>
              <a:gd name="connsiteY5" fmla="*/ 616739 h 490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903330">
                <a:moveTo>
                  <a:pt x="0" y="0"/>
                </a:moveTo>
                <a:lnTo>
                  <a:pt x="12192000" y="0"/>
                </a:lnTo>
                <a:lnTo>
                  <a:pt x="12192000" y="4899917"/>
                </a:lnTo>
                <a:lnTo>
                  <a:pt x="12163538" y="4900749"/>
                </a:lnTo>
                <a:cubicBezTo>
                  <a:pt x="11346531" y="4920201"/>
                  <a:pt x="5210426" y="4928432"/>
                  <a:pt x="456691" y="1009921"/>
                </a:cubicBezTo>
                <a:lnTo>
                  <a:pt x="0" y="616739"/>
                </a:lnTo>
                <a:close/>
              </a:path>
            </a:pathLst>
          </a:custGeom>
          <a:solidFill>
            <a:schemeClr val="bg1">
              <a:lumMod val="85000"/>
            </a:schemeClr>
          </a:solidFill>
        </p:spPr>
        <p:txBody>
          <a:bodyPr wrap="square" anchor="ctr">
            <a:noAutofit/>
          </a:bodyPr>
          <a:lstStyle>
            <a:lvl1pPr marL="0" indent="0" algn="ctr">
              <a:spcBef>
                <a:spcPts val="0"/>
              </a:spcBef>
              <a:buNone/>
              <a:defRPr/>
            </a:lvl1pPr>
          </a:lstStyle>
          <a:p>
            <a:r>
              <a:rPr lang="de-DE"/>
              <a:t>Bild durch Klicken auf Symbol hinzufügen</a:t>
            </a:r>
          </a:p>
        </p:txBody>
      </p:sp>
      <p:sp>
        <p:nvSpPr>
          <p:cNvPr id="3" name="Fußzeilenplatzhalter 2">
            <a:extLst>
              <a:ext uri="{FF2B5EF4-FFF2-40B4-BE49-F238E27FC236}">
                <a16:creationId xmlns:a16="http://schemas.microsoft.com/office/drawing/2014/main" id="{A2B11127-68E0-E00F-23AB-B11B6E111195}"/>
              </a:ext>
            </a:extLst>
          </p:cNvPr>
          <p:cNvSpPr>
            <a:spLocks noGrp="1"/>
          </p:cNvSpPr>
          <p:nvPr>
            <p:ph type="ftr" sz="quarter" idx="11"/>
          </p:nvPr>
        </p:nvSpPr>
        <p:spPr/>
        <p:txBody>
          <a:bodyPr/>
          <a:lstStyle/>
          <a:p>
            <a:r>
              <a:rPr lang="de-DE"/>
              <a:t>Einführung in schulinterne Evaluation - Interne Evaluation planen, 19.01.2024</a:t>
            </a:r>
          </a:p>
        </p:txBody>
      </p:sp>
      <p:sp>
        <p:nvSpPr>
          <p:cNvPr id="5" name="Textplatzhalter 7">
            <a:extLst>
              <a:ext uri="{FF2B5EF4-FFF2-40B4-BE49-F238E27FC236}">
                <a16:creationId xmlns:a16="http://schemas.microsoft.com/office/drawing/2014/main" id="{B526338D-1E41-0DE8-70FA-D501C7CA816D}"/>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
        <p:nvSpPr>
          <p:cNvPr id="8" name="Freihandform: Form 7">
            <a:extLst>
              <a:ext uri="{FF2B5EF4-FFF2-40B4-BE49-F238E27FC236}">
                <a16:creationId xmlns:a16="http://schemas.microsoft.com/office/drawing/2014/main" id="{96342E49-6F9E-8347-E11B-921E8ACAFADB}"/>
              </a:ext>
            </a:extLst>
          </p:cNvPr>
          <p:cNvSpPr/>
          <p:nvPr userDrawn="1"/>
        </p:nvSpPr>
        <p:spPr>
          <a:xfrm>
            <a:off x="0" y="522068"/>
            <a:ext cx="9144000" cy="3295142"/>
          </a:xfrm>
          <a:custGeom>
            <a:avLst/>
            <a:gdLst>
              <a:gd name="connsiteX0" fmla="*/ 0 w 12192000"/>
              <a:gd name="connsiteY0" fmla="*/ 0 h 4393522"/>
              <a:gd name="connsiteX1" fmla="*/ 1192 w 12192000"/>
              <a:gd name="connsiteY1" fmla="*/ 1119 h 4393522"/>
              <a:gd name="connsiteX2" fmla="*/ 12163538 w 12192000"/>
              <a:gd name="connsiteY2" fmla="*/ 4283548 h 4393522"/>
              <a:gd name="connsiteX3" fmla="*/ 12192000 w 12192000"/>
              <a:gd name="connsiteY3" fmla="*/ 4282716 h 4393522"/>
              <a:gd name="connsiteX4" fmla="*/ 12192000 w 12192000"/>
              <a:gd name="connsiteY4" fmla="*/ 4392515 h 4393522"/>
              <a:gd name="connsiteX5" fmla="*/ 12173429 w 12192000"/>
              <a:gd name="connsiteY5" fmla="*/ 4392811 h 4393522"/>
              <a:gd name="connsiteX6" fmla="*/ 366925 w 12192000"/>
              <a:gd name="connsiteY6" fmla="*/ 797791 h 4393522"/>
              <a:gd name="connsiteX7" fmla="*/ 0 w 12192000"/>
              <a:gd name="connsiteY7" fmla="*/ 510799 h 4393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393522">
                <a:moveTo>
                  <a:pt x="0" y="0"/>
                </a:moveTo>
                <a:lnTo>
                  <a:pt x="1192" y="1119"/>
                </a:lnTo>
                <a:cubicBezTo>
                  <a:pt x="4809012" y="4311750"/>
                  <a:pt x="11320176" y="4303628"/>
                  <a:pt x="12163538" y="4283548"/>
                </a:cubicBezTo>
                <a:lnTo>
                  <a:pt x="12192000" y="4282716"/>
                </a:lnTo>
                <a:lnTo>
                  <a:pt x="12192000" y="4392515"/>
                </a:lnTo>
                <a:lnTo>
                  <a:pt x="12173429" y="4392811"/>
                </a:lnTo>
                <a:cubicBezTo>
                  <a:pt x="11019175" y="4405310"/>
                  <a:pt x="5033360" y="4292273"/>
                  <a:pt x="366925" y="797791"/>
                </a:cubicBezTo>
                <a:lnTo>
                  <a:pt x="0" y="510799"/>
                </a:lnTo>
                <a:close/>
              </a:path>
            </a:pathLst>
          </a:custGeom>
          <a:solidFill>
            <a:schemeClr val="accent2"/>
          </a:solidFill>
          <a:ln w="0" cap="flat">
            <a:noFill/>
            <a:prstDash val="solid"/>
            <a:miter/>
          </a:ln>
        </p:spPr>
        <p:txBody>
          <a:bodyPr wrap="square" rtlCol="0" anchor="ctr">
            <a:noAutofit/>
          </a:bodyPr>
          <a:lstStyle/>
          <a:p>
            <a:endParaRPr lang="de-DE" sz="1350"/>
          </a:p>
        </p:txBody>
      </p:sp>
      <p:sp>
        <p:nvSpPr>
          <p:cNvPr id="20" name="Textplatzhalter 19">
            <a:extLst>
              <a:ext uri="{FF2B5EF4-FFF2-40B4-BE49-F238E27FC236}">
                <a16:creationId xmlns:a16="http://schemas.microsoft.com/office/drawing/2014/main" id="{2E7E0CBC-0533-F679-7206-9417762E97FC}"/>
              </a:ext>
            </a:extLst>
          </p:cNvPr>
          <p:cNvSpPr>
            <a:spLocks noGrp="1"/>
          </p:cNvSpPr>
          <p:nvPr>
            <p:ph type="body" sz="quarter" idx="14"/>
          </p:nvPr>
        </p:nvSpPr>
        <p:spPr>
          <a:xfrm>
            <a:off x="386954" y="3200401"/>
            <a:ext cx="5404247" cy="1558529"/>
          </a:xfrm>
        </p:spPr>
        <p:txBody>
          <a:bodyPr anchor="b"/>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Textplatzhalter 22">
            <a:extLst>
              <a:ext uri="{FF2B5EF4-FFF2-40B4-BE49-F238E27FC236}">
                <a16:creationId xmlns:a16="http://schemas.microsoft.com/office/drawing/2014/main" id="{CA840E52-2E9F-9E07-A00C-CA3988094D15}"/>
              </a:ext>
            </a:extLst>
          </p:cNvPr>
          <p:cNvSpPr>
            <a:spLocks noGrp="1"/>
          </p:cNvSpPr>
          <p:nvPr>
            <p:ph type="body" sz="quarter" idx="15" hasCustomPrompt="1"/>
          </p:nvPr>
        </p:nvSpPr>
        <p:spPr>
          <a:xfrm rot="16200000">
            <a:off x="7363326" y="1925659"/>
            <a:ext cx="3353076" cy="96521"/>
          </a:xfrm>
        </p:spPr>
        <p:txBody>
          <a:bodyPr anchor="b"/>
          <a:lstStyle>
            <a:lvl1pPr marL="0" indent="0" algn="l">
              <a:spcBef>
                <a:spcPts val="0"/>
              </a:spcBef>
              <a:buNone/>
              <a:defRPr sz="600">
                <a:solidFill>
                  <a:schemeClr val="bg1"/>
                </a:solidFill>
              </a:defRPr>
            </a:lvl1pPr>
          </a:lstStyle>
          <a:p>
            <a:pPr lvl="0"/>
            <a:r>
              <a:rPr lang="de-DE" dirty="0"/>
              <a:t>Bildnachweis</a:t>
            </a:r>
          </a:p>
        </p:txBody>
      </p:sp>
    </p:spTree>
    <p:extLst>
      <p:ext uri="{BB962C8B-B14F-4D97-AF65-F5344CB8AC3E}">
        <p14:creationId xmlns:p14="http://schemas.microsoft.com/office/powerpoint/2010/main" val="1798755100"/>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Zitat (blau)">
    <p:spTree>
      <p:nvGrpSpPr>
        <p:cNvPr id="1" name=""/>
        <p:cNvGrpSpPr/>
        <p:nvPr/>
      </p:nvGrpSpPr>
      <p:grpSpPr>
        <a:xfrm>
          <a:off x="0" y="0"/>
          <a:ext cx="0" cy="0"/>
          <a:chOff x="0" y="0"/>
          <a:chExt cx="0" cy="0"/>
        </a:xfrm>
      </p:grpSpPr>
      <p:sp>
        <p:nvSpPr>
          <p:cNvPr id="8" name="Freihandform: Form 7">
            <a:extLst>
              <a:ext uri="{FF2B5EF4-FFF2-40B4-BE49-F238E27FC236}">
                <a16:creationId xmlns:a16="http://schemas.microsoft.com/office/drawing/2014/main" id="{D73159AE-C789-FE51-3E97-5BF8EC313DC7}"/>
              </a:ext>
            </a:extLst>
          </p:cNvPr>
          <p:cNvSpPr/>
          <p:nvPr userDrawn="1"/>
        </p:nvSpPr>
        <p:spPr>
          <a:xfrm>
            <a:off x="0" y="2"/>
            <a:ext cx="9144000" cy="4670807"/>
          </a:xfrm>
          <a:custGeom>
            <a:avLst/>
            <a:gdLst>
              <a:gd name="connsiteX0" fmla="*/ 0 w 12192000"/>
              <a:gd name="connsiteY0" fmla="*/ 0 h 6146463"/>
              <a:gd name="connsiteX1" fmla="*/ 12192000 w 12192000"/>
              <a:gd name="connsiteY1" fmla="*/ 0 h 6146463"/>
              <a:gd name="connsiteX2" fmla="*/ 12192000 w 12192000"/>
              <a:gd name="connsiteY2" fmla="*/ 6146463 h 6146463"/>
              <a:gd name="connsiteX3" fmla="*/ 12014605 w 12192000"/>
              <a:gd name="connsiteY3" fmla="*/ 6114884 h 6146463"/>
              <a:gd name="connsiteX4" fmla="*/ 6096000 w 12192000"/>
              <a:gd name="connsiteY4" fmla="*/ 5812808 h 6146463"/>
              <a:gd name="connsiteX5" fmla="*/ 177396 w 12192000"/>
              <a:gd name="connsiteY5" fmla="*/ 6114884 h 6146463"/>
              <a:gd name="connsiteX6" fmla="*/ 0 w 12192000"/>
              <a:gd name="connsiteY6" fmla="*/ 6146463 h 614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146463">
                <a:moveTo>
                  <a:pt x="0" y="0"/>
                </a:moveTo>
                <a:lnTo>
                  <a:pt x="12192000" y="0"/>
                </a:lnTo>
                <a:lnTo>
                  <a:pt x="12192000" y="6146463"/>
                </a:lnTo>
                <a:lnTo>
                  <a:pt x="12014605" y="6114884"/>
                </a:lnTo>
                <a:cubicBezTo>
                  <a:pt x="10874782" y="5934954"/>
                  <a:pt x="8651732" y="5812808"/>
                  <a:pt x="6096000" y="5812808"/>
                </a:cubicBezTo>
                <a:cubicBezTo>
                  <a:pt x="3540268" y="5812808"/>
                  <a:pt x="1317218" y="5934954"/>
                  <a:pt x="177396" y="6114884"/>
                </a:cubicBezTo>
                <a:lnTo>
                  <a:pt x="0" y="6146463"/>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
        <p:nvSpPr>
          <p:cNvPr id="5" name="Fußzeilenplatzhalter 4">
            <a:extLst>
              <a:ext uri="{FF2B5EF4-FFF2-40B4-BE49-F238E27FC236}">
                <a16:creationId xmlns:a16="http://schemas.microsoft.com/office/drawing/2014/main" id="{9C2E58F3-816D-7D31-C52E-0C87D0545959}"/>
              </a:ext>
            </a:extLst>
          </p:cNvPr>
          <p:cNvSpPr>
            <a:spLocks noGrp="1"/>
          </p:cNvSpPr>
          <p:nvPr>
            <p:ph type="ftr" sz="quarter" idx="11"/>
          </p:nvPr>
        </p:nvSpPr>
        <p:spPr/>
        <p:txBody>
          <a:bodyPr/>
          <a:lstStyle/>
          <a:p>
            <a:r>
              <a:rPr lang="de-DE"/>
              <a:t>Einführung in schulinterne Evaluation - Interne Evaluation planen, 19.01.2024</a:t>
            </a:r>
            <a:endParaRPr lang="de-DE" dirty="0"/>
          </a:p>
        </p:txBody>
      </p:sp>
      <p:sp>
        <p:nvSpPr>
          <p:cNvPr id="4" name="Freihandform: Form 3">
            <a:extLst>
              <a:ext uri="{FF2B5EF4-FFF2-40B4-BE49-F238E27FC236}">
                <a16:creationId xmlns:a16="http://schemas.microsoft.com/office/drawing/2014/main" id="{8743B220-AD08-F1F7-5463-871E119E0B81}"/>
              </a:ext>
            </a:extLst>
          </p:cNvPr>
          <p:cNvSpPr/>
          <p:nvPr userDrawn="1"/>
        </p:nvSpPr>
        <p:spPr>
          <a:xfrm>
            <a:off x="0" y="4379120"/>
            <a:ext cx="9144000" cy="473360"/>
          </a:xfrm>
          <a:custGeom>
            <a:avLst/>
            <a:gdLst>
              <a:gd name="connsiteX0" fmla="*/ 6096000 w 12192000"/>
              <a:gd name="connsiteY0" fmla="*/ 0 h 631147"/>
              <a:gd name="connsiteX1" fmla="*/ 12160798 w 12192000"/>
              <a:gd name="connsiteY1" fmla="*/ 332757 h 631147"/>
              <a:gd name="connsiteX2" fmla="*/ 12192000 w 12192000"/>
              <a:gd name="connsiteY2" fmla="*/ 337612 h 631147"/>
              <a:gd name="connsiteX3" fmla="*/ 12192000 w 12192000"/>
              <a:gd name="connsiteY3" fmla="*/ 631147 h 631147"/>
              <a:gd name="connsiteX4" fmla="*/ 12107887 w 12192000"/>
              <a:gd name="connsiteY4" fmla="*/ 602965 h 631147"/>
              <a:gd name="connsiteX5" fmla="*/ 6096000 w 12192000"/>
              <a:gd name="connsiteY5" fmla="*/ 114300 h 631147"/>
              <a:gd name="connsiteX6" fmla="*/ 84113 w 12192000"/>
              <a:gd name="connsiteY6" fmla="*/ 602965 h 631147"/>
              <a:gd name="connsiteX7" fmla="*/ 0 w 12192000"/>
              <a:gd name="connsiteY7" fmla="*/ 631147 h 631147"/>
              <a:gd name="connsiteX8" fmla="*/ 0 w 12192000"/>
              <a:gd name="connsiteY8" fmla="*/ 337612 h 631147"/>
              <a:gd name="connsiteX9" fmla="*/ 31203 w 12192000"/>
              <a:gd name="connsiteY9" fmla="*/ 332757 h 631147"/>
              <a:gd name="connsiteX10" fmla="*/ 6096000 w 12192000"/>
              <a:gd name="connsiteY10" fmla="*/ 0 h 63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31147">
                <a:moveTo>
                  <a:pt x="6096000" y="0"/>
                </a:moveTo>
                <a:cubicBezTo>
                  <a:pt x="8537644" y="0"/>
                  <a:pt x="10719244" y="129534"/>
                  <a:pt x="12160798" y="332757"/>
                </a:cubicBezTo>
                <a:lnTo>
                  <a:pt x="12192000" y="337612"/>
                </a:lnTo>
                <a:lnTo>
                  <a:pt x="12192000" y="631147"/>
                </a:lnTo>
                <a:lnTo>
                  <a:pt x="12107887" y="602965"/>
                </a:lnTo>
                <a:cubicBezTo>
                  <a:pt x="11117396" y="315797"/>
                  <a:pt x="8798588" y="114300"/>
                  <a:pt x="6096000" y="114300"/>
                </a:cubicBezTo>
                <a:cubicBezTo>
                  <a:pt x="3393412" y="114300"/>
                  <a:pt x="1074605" y="315797"/>
                  <a:pt x="84113" y="602965"/>
                </a:cubicBezTo>
                <a:lnTo>
                  <a:pt x="0" y="631147"/>
                </a:lnTo>
                <a:lnTo>
                  <a:pt x="0" y="337612"/>
                </a:lnTo>
                <a:lnTo>
                  <a:pt x="31203" y="332757"/>
                </a:lnTo>
                <a:cubicBezTo>
                  <a:pt x="1472757" y="129534"/>
                  <a:pt x="3654357" y="0"/>
                  <a:pt x="6096000"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
        <p:nvSpPr>
          <p:cNvPr id="10" name="Rechteck 9">
            <a:extLst>
              <a:ext uri="{FF2B5EF4-FFF2-40B4-BE49-F238E27FC236}">
                <a16:creationId xmlns:a16="http://schemas.microsoft.com/office/drawing/2014/main" id="{809E4789-7977-91CD-AB7B-A7D8EA6C95D8}"/>
              </a:ext>
            </a:extLst>
          </p:cNvPr>
          <p:cNvSpPr/>
          <p:nvPr userDrawn="1"/>
        </p:nvSpPr>
        <p:spPr>
          <a:xfrm>
            <a:off x="0" y="0"/>
            <a:ext cx="9144000" cy="6604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1" name="Textplatzhalter 7">
            <a:extLst>
              <a:ext uri="{FF2B5EF4-FFF2-40B4-BE49-F238E27FC236}">
                <a16:creationId xmlns:a16="http://schemas.microsoft.com/office/drawing/2014/main" id="{00164425-0AB9-276D-E2BC-E9FF5391DD95}"/>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
        <p:nvSpPr>
          <p:cNvPr id="12" name="Textplatzhalter 11">
            <a:extLst>
              <a:ext uri="{FF2B5EF4-FFF2-40B4-BE49-F238E27FC236}">
                <a16:creationId xmlns:a16="http://schemas.microsoft.com/office/drawing/2014/main" id="{6825D76C-4D2D-59B9-212D-C148B4BFACE3}"/>
              </a:ext>
            </a:extLst>
          </p:cNvPr>
          <p:cNvSpPr>
            <a:spLocks noGrp="1"/>
          </p:cNvSpPr>
          <p:nvPr>
            <p:ph type="body" sz="quarter" idx="16"/>
          </p:nvPr>
        </p:nvSpPr>
        <p:spPr>
          <a:xfrm>
            <a:off x="386954" y="1168005"/>
            <a:ext cx="921782" cy="802823"/>
          </a:xfrm>
          <a:custGeom>
            <a:avLst/>
            <a:gdLst>
              <a:gd name="connsiteX0" fmla="*/ 959194 w 1229043"/>
              <a:gd name="connsiteY0" fmla="*/ 207 h 1070431"/>
              <a:gd name="connsiteX1" fmla="*/ 1107367 w 1229043"/>
              <a:gd name="connsiteY1" fmla="*/ 1708 h 1070431"/>
              <a:gd name="connsiteX2" fmla="*/ 1227756 w 1229043"/>
              <a:gd name="connsiteY2" fmla="*/ 124396 h 1070431"/>
              <a:gd name="connsiteX3" fmla="*/ 1228278 w 1229043"/>
              <a:gd name="connsiteY3" fmla="*/ 430897 h 1070431"/>
              <a:gd name="connsiteX4" fmla="*/ 1227687 w 1229043"/>
              <a:gd name="connsiteY4" fmla="*/ 430897 h 1070431"/>
              <a:gd name="connsiteX5" fmla="*/ 1226973 w 1229043"/>
              <a:gd name="connsiteY5" fmla="*/ 706718 h 1070431"/>
              <a:gd name="connsiteX6" fmla="*/ 856217 w 1229043"/>
              <a:gd name="connsiteY6" fmla="*/ 1070431 h 1070431"/>
              <a:gd name="connsiteX7" fmla="*/ 765688 w 1229043"/>
              <a:gd name="connsiteY7" fmla="*/ 988597 h 1070431"/>
              <a:gd name="connsiteX8" fmla="*/ 835188 w 1229043"/>
              <a:gd name="connsiteY8" fmla="*/ 842082 h 1070431"/>
              <a:gd name="connsiteX9" fmla="*/ 1001192 w 1229043"/>
              <a:gd name="connsiteY9" fmla="*/ 580699 h 1070431"/>
              <a:gd name="connsiteX10" fmla="*/ 947882 w 1229043"/>
              <a:gd name="connsiteY10" fmla="*/ 535590 h 1070431"/>
              <a:gd name="connsiteX11" fmla="*/ 825249 w 1229043"/>
              <a:gd name="connsiteY11" fmla="*/ 535394 h 1070431"/>
              <a:gd name="connsiteX12" fmla="*/ 693778 w 1229043"/>
              <a:gd name="connsiteY12" fmla="*/ 402215 h 1070431"/>
              <a:gd name="connsiteX13" fmla="*/ 693952 w 1229043"/>
              <a:gd name="connsiteY13" fmla="*/ 126353 h 1070431"/>
              <a:gd name="connsiteX14" fmla="*/ 811024 w 1229043"/>
              <a:gd name="connsiteY14" fmla="*/ 1851 h 1070431"/>
              <a:gd name="connsiteX15" fmla="*/ 959194 w 1229043"/>
              <a:gd name="connsiteY15" fmla="*/ 207 h 1070431"/>
              <a:gd name="connsiteX16" fmla="*/ 267714 w 1229043"/>
              <a:gd name="connsiteY16" fmla="*/ 1 h 1070431"/>
              <a:gd name="connsiteX17" fmla="*/ 420819 w 1229043"/>
              <a:gd name="connsiteY17" fmla="*/ 2165 h 1070431"/>
              <a:gd name="connsiteX18" fmla="*/ 535300 w 1229043"/>
              <a:gd name="connsiteY18" fmla="*/ 128882 h 1070431"/>
              <a:gd name="connsiteX19" fmla="*/ 535304 w 1229043"/>
              <a:gd name="connsiteY19" fmla="*/ 424839 h 1070431"/>
              <a:gd name="connsiteX20" fmla="*/ 533574 w 1229043"/>
              <a:gd name="connsiteY20" fmla="*/ 424843 h 1070431"/>
              <a:gd name="connsiteX21" fmla="*/ 532574 w 1229043"/>
              <a:gd name="connsiteY21" fmla="*/ 720696 h 1070431"/>
              <a:gd name="connsiteX22" fmla="*/ 171898 w 1229043"/>
              <a:gd name="connsiteY22" fmla="*/ 1069797 h 1070431"/>
              <a:gd name="connsiteX23" fmla="*/ 81054 w 1229043"/>
              <a:gd name="connsiteY23" fmla="*/ 992682 h 1070431"/>
              <a:gd name="connsiteX24" fmla="*/ 150687 w 1229043"/>
              <a:gd name="connsiteY24" fmla="*/ 841078 h 1070431"/>
              <a:gd name="connsiteX25" fmla="*/ 306587 w 1229043"/>
              <a:gd name="connsiteY25" fmla="*/ 564122 h 1070431"/>
              <a:gd name="connsiteX26" fmla="*/ 249816 w 1229043"/>
              <a:gd name="connsiteY26" fmla="*/ 535934 h 1070431"/>
              <a:gd name="connsiteX27" fmla="*/ 127336 w 1229043"/>
              <a:gd name="connsiteY27" fmla="*/ 535165 h 1070431"/>
              <a:gd name="connsiteX28" fmla="*/ 1170 w 1229043"/>
              <a:gd name="connsiteY28" fmla="*/ 406938 h 1070431"/>
              <a:gd name="connsiteX29" fmla="*/ 1606 w 1229043"/>
              <a:gd name="connsiteY29" fmla="*/ 121207 h 1070431"/>
              <a:gd name="connsiteX30" fmla="*/ 114639 w 1229043"/>
              <a:gd name="connsiteY30" fmla="*/ 2446 h 1070431"/>
              <a:gd name="connsiteX31" fmla="*/ 267714 w 1229043"/>
              <a:gd name="connsiteY31" fmla="*/ 1 h 107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9043" h="1070431">
                <a:moveTo>
                  <a:pt x="959194" y="207"/>
                </a:moveTo>
                <a:cubicBezTo>
                  <a:pt x="1008594" y="181"/>
                  <a:pt x="1057994" y="680"/>
                  <a:pt x="1107367" y="1708"/>
                </a:cubicBezTo>
                <a:cubicBezTo>
                  <a:pt x="1185347" y="3331"/>
                  <a:pt x="1226177" y="47884"/>
                  <a:pt x="1227756" y="124396"/>
                </a:cubicBezTo>
                <a:cubicBezTo>
                  <a:pt x="1229861" y="226524"/>
                  <a:pt x="1228278" y="328727"/>
                  <a:pt x="1228278" y="430897"/>
                </a:cubicBezTo>
                <a:cubicBezTo>
                  <a:pt x="1228081" y="430897"/>
                  <a:pt x="1227880" y="430897"/>
                  <a:pt x="1227687" y="430897"/>
                </a:cubicBezTo>
                <a:cubicBezTo>
                  <a:pt x="1227687" y="522848"/>
                  <a:pt x="1231170" y="614957"/>
                  <a:pt x="1226973" y="706718"/>
                </a:cubicBezTo>
                <a:cubicBezTo>
                  <a:pt x="1217752" y="908335"/>
                  <a:pt x="1048694" y="1069971"/>
                  <a:pt x="856217" y="1070431"/>
                </a:cubicBezTo>
                <a:cubicBezTo>
                  <a:pt x="795841" y="1070573"/>
                  <a:pt x="763915" y="1047058"/>
                  <a:pt x="765688" y="988597"/>
                </a:cubicBezTo>
                <a:cubicBezTo>
                  <a:pt x="767421" y="931422"/>
                  <a:pt x="745342" y="861837"/>
                  <a:pt x="835188" y="842082"/>
                </a:cubicBezTo>
                <a:cubicBezTo>
                  <a:pt x="973911" y="811573"/>
                  <a:pt x="1025723" y="724345"/>
                  <a:pt x="1001192" y="580699"/>
                </a:cubicBezTo>
                <a:cubicBezTo>
                  <a:pt x="995114" y="545109"/>
                  <a:pt x="979221" y="535231"/>
                  <a:pt x="947882" y="535590"/>
                </a:cubicBezTo>
                <a:cubicBezTo>
                  <a:pt x="907009" y="536061"/>
                  <a:pt x="866121" y="535965"/>
                  <a:pt x="825249" y="535394"/>
                </a:cubicBezTo>
                <a:cubicBezTo>
                  <a:pt x="737893" y="534169"/>
                  <a:pt x="693720" y="489945"/>
                  <a:pt x="693778" y="402215"/>
                </a:cubicBezTo>
                <a:cubicBezTo>
                  <a:pt x="693839" y="310260"/>
                  <a:pt x="693426" y="218304"/>
                  <a:pt x="693952" y="126353"/>
                </a:cubicBezTo>
                <a:cubicBezTo>
                  <a:pt x="694391" y="49046"/>
                  <a:pt x="731912" y="3564"/>
                  <a:pt x="811024" y="1851"/>
                </a:cubicBezTo>
                <a:cubicBezTo>
                  <a:pt x="860395" y="782"/>
                  <a:pt x="909794" y="233"/>
                  <a:pt x="959194" y="207"/>
                </a:cubicBezTo>
                <a:close/>
                <a:moveTo>
                  <a:pt x="267714" y="1"/>
                </a:moveTo>
                <a:cubicBezTo>
                  <a:pt x="318764" y="12"/>
                  <a:pt x="369818" y="791"/>
                  <a:pt x="420819" y="2165"/>
                </a:cubicBezTo>
                <a:cubicBezTo>
                  <a:pt x="500197" y="4303"/>
                  <a:pt x="535277" y="52200"/>
                  <a:pt x="535300" y="128882"/>
                </a:cubicBezTo>
                <a:cubicBezTo>
                  <a:pt x="535327" y="227534"/>
                  <a:pt x="535304" y="326188"/>
                  <a:pt x="535304" y="424839"/>
                </a:cubicBezTo>
                <a:cubicBezTo>
                  <a:pt x="534729" y="424843"/>
                  <a:pt x="534149" y="424843"/>
                  <a:pt x="533574" y="424843"/>
                </a:cubicBezTo>
                <a:cubicBezTo>
                  <a:pt x="533574" y="523481"/>
                  <a:pt x="538270" y="622390"/>
                  <a:pt x="532574" y="720696"/>
                </a:cubicBezTo>
                <a:cubicBezTo>
                  <a:pt x="521438" y="912995"/>
                  <a:pt x="358169" y="1066762"/>
                  <a:pt x="171898" y="1069797"/>
                </a:cubicBezTo>
                <a:cubicBezTo>
                  <a:pt x="115749" y="1070713"/>
                  <a:pt x="74116" y="1057746"/>
                  <a:pt x="81054" y="992682"/>
                </a:cubicBezTo>
                <a:cubicBezTo>
                  <a:pt x="87094" y="936048"/>
                  <a:pt x="45878" y="859137"/>
                  <a:pt x="150687" y="841078"/>
                </a:cubicBezTo>
                <a:cubicBezTo>
                  <a:pt x="284635" y="818002"/>
                  <a:pt x="351976" y="689492"/>
                  <a:pt x="306587" y="564122"/>
                </a:cubicBezTo>
                <a:cubicBezTo>
                  <a:pt x="294842" y="531683"/>
                  <a:pt x="272208" y="536583"/>
                  <a:pt x="249816" y="535934"/>
                </a:cubicBezTo>
                <a:cubicBezTo>
                  <a:pt x="209016" y="534752"/>
                  <a:pt x="168127" y="536498"/>
                  <a:pt x="127336" y="535165"/>
                </a:cubicBezTo>
                <a:cubicBezTo>
                  <a:pt x="45130" y="532474"/>
                  <a:pt x="2214" y="488829"/>
                  <a:pt x="1170" y="406938"/>
                </a:cubicBezTo>
                <a:cubicBezTo>
                  <a:pt x="-44" y="311704"/>
                  <a:pt x="-869" y="216394"/>
                  <a:pt x="1606" y="121207"/>
                </a:cubicBezTo>
                <a:cubicBezTo>
                  <a:pt x="3459" y="49962"/>
                  <a:pt x="41789" y="4872"/>
                  <a:pt x="114639" y="2446"/>
                </a:cubicBezTo>
                <a:cubicBezTo>
                  <a:pt x="165620" y="748"/>
                  <a:pt x="216665" y="-9"/>
                  <a:pt x="267714" y="1"/>
                </a:cubicBezTo>
                <a:close/>
              </a:path>
            </a:pathLst>
          </a:custGeom>
          <a:solidFill>
            <a:schemeClr val="accent2"/>
          </a:solidFill>
        </p:spPr>
        <p:txBody>
          <a:bodyPr wrap="none" lIns="1908000">
            <a:noAutofit/>
          </a:bodyPr>
          <a:lstStyle>
            <a:lvl1pPr marL="0" indent="0">
              <a:spcBef>
                <a:spcPts val="0"/>
              </a:spcBef>
              <a:buNone/>
              <a:defRPr sz="2400" b="1">
                <a:solidFill>
                  <a:schemeClr val="bg1"/>
                </a:solidFill>
              </a:defRPr>
            </a:lvl1pPr>
            <a:lvl2pPr marL="0" indent="0">
              <a:spcBef>
                <a:spcPts val="0"/>
              </a:spcBef>
              <a:buNone/>
              <a:defRPr>
                <a:solidFill>
                  <a:schemeClr val="bg1"/>
                </a:solidFill>
              </a:defRPr>
            </a:lvl2pPr>
          </a:lstStyle>
          <a:p>
            <a:pPr lvl="0"/>
            <a:r>
              <a:rPr lang="de-DE"/>
              <a:t>Mastertextformat bearbeiten</a:t>
            </a:r>
          </a:p>
          <a:p>
            <a:pPr lvl="1"/>
            <a:r>
              <a:rPr lang="de-DE"/>
              <a:t>Zweite Ebene</a:t>
            </a:r>
          </a:p>
        </p:txBody>
      </p:sp>
    </p:spTree>
    <p:extLst>
      <p:ext uri="{BB962C8B-B14F-4D97-AF65-F5344CB8AC3E}">
        <p14:creationId xmlns:p14="http://schemas.microsoft.com/office/powerpoint/2010/main" val="381878576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itat (cyan)">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9EA01106-A66C-DFB0-C065-7AD3A1487DDC}"/>
              </a:ext>
            </a:extLst>
          </p:cNvPr>
          <p:cNvSpPr/>
          <p:nvPr userDrawn="1"/>
        </p:nvSpPr>
        <p:spPr>
          <a:xfrm>
            <a:off x="0" y="2"/>
            <a:ext cx="9144000" cy="4670807"/>
          </a:xfrm>
          <a:custGeom>
            <a:avLst/>
            <a:gdLst>
              <a:gd name="connsiteX0" fmla="*/ 0 w 12192000"/>
              <a:gd name="connsiteY0" fmla="*/ 0 h 6146463"/>
              <a:gd name="connsiteX1" fmla="*/ 12192000 w 12192000"/>
              <a:gd name="connsiteY1" fmla="*/ 0 h 6146463"/>
              <a:gd name="connsiteX2" fmla="*/ 12192000 w 12192000"/>
              <a:gd name="connsiteY2" fmla="*/ 6146463 h 6146463"/>
              <a:gd name="connsiteX3" fmla="*/ 12014605 w 12192000"/>
              <a:gd name="connsiteY3" fmla="*/ 6114884 h 6146463"/>
              <a:gd name="connsiteX4" fmla="*/ 6096000 w 12192000"/>
              <a:gd name="connsiteY4" fmla="*/ 5812808 h 6146463"/>
              <a:gd name="connsiteX5" fmla="*/ 177396 w 12192000"/>
              <a:gd name="connsiteY5" fmla="*/ 6114884 h 6146463"/>
              <a:gd name="connsiteX6" fmla="*/ 0 w 12192000"/>
              <a:gd name="connsiteY6" fmla="*/ 6146463 h 614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146463">
                <a:moveTo>
                  <a:pt x="0" y="0"/>
                </a:moveTo>
                <a:lnTo>
                  <a:pt x="12192000" y="0"/>
                </a:lnTo>
                <a:lnTo>
                  <a:pt x="12192000" y="6146463"/>
                </a:lnTo>
                <a:lnTo>
                  <a:pt x="12014605" y="6114884"/>
                </a:lnTo>
                <a:cubicBezTo>
                  <a:pt x="10874782" y="5934954"/>
                  <a:pt x="8651732" y="5812808"/>
                  <a:pt x="6096000" y="5812808"/>
                </a:cubicBezTo>
                <a:cubicBezTo>
                  <a:pt x="3540268" y="5812808"/>
                  <a:pt x="1317218" y="5934954"/>
                  <a:pt x="177396" y="6114884"/>
                </a:cubicBezTo>
                <a:lnTo>
                  <a:pt x="0" y="6146463"/>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
        <p:nvSpPr>
          <p:cNvPr id="5" name="Fußzeilenplatzhalter 4">
            <a:extLst>
              <a:ext uri="{FF2B5EF4-FFF2-40B4-BE49-F238E27FC236}">
                <a16:creationId xmlns:a16="http://schemas.microsoft.com/office/drawing/2014/main" id="{9C2E58F3-816D-7D31-C52E-0C87D0545959}"/>
              </a:ext>
            </a:extLst>
          </p:cNvPr>
          <p:cNvSpPr>
            <a:spLocks noGrp="1"/>
          </p:cNvSpPr>
          <p:nvPr>
            <p:ph type="ftr" sz="quarter" idx="11"/>
          </p:nvPr>
        </p:nvSpPr>
        <p:spPr/>
        <p:txBody>
          <a:bodyPr/>
          <a:lstStyle/>
          <a:p>
            <a:r>
              <a:rPr lang="de-DE"/>
              <a:t>Einführung in schulinterne Evaluation - Interne Evaluation planen, 19.01.2024</a:t>
            </a:r>
            <a:endParaRPr lang="de-DE" dirty="0"/>
          </a:p>
        </p:txBody>
      </p:sp>
      <p:sp>
        <p:nvSpPr>
          <p:cNvPr id="4" name="Freihandform: Form 3">
            <a:extLst>
              <a:ext uri="{FF2B5EF4-FFF2-40B4-BE49-F238E27FC236}">
                <a16:creationId xmlns:a16="http://schemas.microsoft.com/office/drawing/2014/main" id="{8743B220-AD08-F1F7-5463-871E119E0B81}"/>
              </a:ext>
            </a:extLst>
          </p:cNvPr>
          <p:cNvSpPr/>
          <p:nvPr userDrawn="1"/>
        </p:nvSpPr>
        <p:spPr>
          <a:xfrm>
            <a:off x="0" y="4379120"/>
            <a:ext cx="9144000" cy="473360"/>
          </a:xfrm>
          <a:custGeom>
            <a:avLst/>
            <a:gdLst>
              <a:gd name="connsiteX0" fmla="*/ 6096000 w 12192000"/>
              <a:gd name="connsiteY0" fmla="*/ 0 h 631147"/>
              <a:gd name="connsiteX1" fmla="*/ 12160798 w 12192000"/>
              <a:gd name="connsiteY1" fmla="*/ 332757 h 631147"/>
              <a:gd name="connsiteX2" fmla="*/ 12192000 w 12192000"/>
              <a:gd name="connsiteY2" fmla="*/ 337612 h 631147"/>
              <a:gd name="connsiteX3" fmla="*/ 12192000 w 12192000"/>
              <a:gd name="connsiteY3" fmla="*/ 631147 h 631147"/>
              <a:gd name="connsiteX4" fmla="*/ 12107887 w 12192000"/>
              <a:gd name="connsiteY4" fmla="*/ 602965 h 631147"/>
              <a:gd name="connsiteX5" fmla="*/ 6096000 w 12192000"/>
              <a:gd name="connsiteY5" fmla="*/ 114300 h 631147"/>
              <a:gd name="connsiteX6" fmla="*/ 84113 w 12192000"/>
              <a:gd name="connsiteY6" fmla="*/ 602965 h 631147"/>
              <a:gd name="connsiteX7" fmla="*/ 0 w 12192000"/>
              <a:gd name="connsiteY7" fmla="*/ 631147 h 631147"/>
              <a:gd name="connsiteX8" fmla="*/ 0 w 12192000"/>
              <a:gd name="connsiteY8" fmla="*/ 337612 h 631147"/>
              <a:gd name="connsiteX9" fmla="*/ 31203 w 12192000"/>
              <a:gd name="connsiteY9" fmla="*/ 332757 h 631147"/>
              <a:gd name="connsiteX10" fmla="*/ 6096000 w 12192000"/>
              <a:gd name="connsiteY10" fmla="*/ 0 h 63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31147">
                <a:moveTo>
                  <a:pt x="6096000" y="0"/>
                </a:moveTo>
                <a:cubicBezTo>
                  <a:pt x="8537644" y="0"/>
                  <a:pt x="10719244" y="129534"/>
                  <a:pt x="12160798" y="332757"/>
                </a:cubicBezTo>
                <a:lnTo>
                  <a:pt x="12192000" y="337612"/>
                </a:lnTo>
                <a:lnTo>
                  <a:pt x="12192000" y="631147"/>
                </a:lnTo>
                <a:lnTo>
                  <a:pt x="12107887" y="602965"/>
                </a:lnTo>
                <a:cubicBezTo>
                  <a:pt x="11117396" y="315797"/>
                  <a:pt x="8798588" y="114300"/>
                  <a:pt x="6096000" y="114300"/>
                </a:cubicBezTo>
                <a:cubicBezTo>
                  <a:pt x="3393412" y="114300"/>
                  <a:pt x="1074605" y="315797"/>
                  <a:pt x="84113" y="602965"/>
                </a:cubicBezTo>
                <a:lnTo>
                  <a:pt x="0" y="631147"/>
                </a:lnTo>
                <a:lnTo>
                  <a:pt x="0" y="337612"/>
                </a:lnTo>
                <a:lnTo>
                  <a:pt x="31203" y="332757"/>
                </a:lnTo>
                <a:cubicBezTo>
                  <a:pt x="1472757" y="129534"/>
                  <a:pt x="3654357" y="0"/>
                  <a:pt x="6096000" y="0"/>
                </a:cubicBez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
        <p:nvSpPr>
          <p:cNvPr id="7" name="Textplatzhalter 7">
            <a:extLst>
              <a:ext uri="{FF2B5EF4-FFF2-40B4-BE49-F238E27FC236}">
                <a16:creationId xmlns:a16="http://schemas.microsoft.com/office/drawing/2014/main" id="{AC34884B-23D1-C758-3D24-87BBBA1C0718}"/>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
        <p:nvSpPr>
          <p:cNvPr id="10" name="Textplatzhalter 9">
            <a:extLst>
              <a:ext uri="{FF2B5EF4-FFF2-40B4-BE49-F238E27FC236}">
                <a16:creationId xmlns:a16="http://schemas.microsoft.com/office/drawing/2014/main" id="{3D7D0294-2F2C-B38F-128B-13F3D0ADC838}"/>
              </a:ext>
            </a:extLst>
          </p:cNvPr>
          <p:cNvSpPr>
            <a:spLocks noGrp="1"/>
          </p:cNvSpPr>
          <p:nvPr>
            <p:ph type="body" sz="quarter" idx="16"/>
          </p:nvPr>
        </p:nvSpPr>
        <p:spPr>
          <a:xfrm>
            <a:off x="386954" y="1168005"/>
            <a:ext cx="921782" cy="802823"/>
          </a:xfrm>
          <a:custGeom>
            <a:avLst/>
            <a:gdLst>
              <a:gd name="connsiteX0" fmla="*/ 959194 w 1229043"/>
              <a:gd name="connsiteY0" fmla="*/ 207 h 1070431"/>
              <a:gd name="connsiteX1" fmla="*/ 1107367 w 1229043"/>
              <a:gd name="connsiteY1" fmla="*/ 1708 h 1070431"/>
              <a:gd name="connsiteX2" fmla="*/ 1227756 w 1229043"/>
              <a:gd name="connsiteY2" fmla="*/ 124396 h 1070431"/>
              <a:gd name="connsiteX3" fmla="*/ 1228278 w 1229043"/>
              <a:gd name="connsiteY3" fmla="*/ 430897 h 1070431"/>
              <a:gd name="connsiteX4" fmla="*/ 1227687 w 1229043"/>
              <a:gd name="connsiteY4" fmla="*/ 430897 h 1070431"/>
              <a:gd name="connsiteX5" fmla="*/ 1226973 w 1229043"/>
              <a:gd name="connsiteY5" fmla="*/ 706718 h 1070431"/>
              <a:gd name="connsiteX6" fmla="*/ 856217 w 1229043"/>
              <a:gd name="connsiteY6" fmla="*/ 1070431 h 1070431"/>
              <a:gd name="connsiteX7" fmla="*/ 765688 w 1229043"/>
              <a:gd name="connsiteY7" fmla="*/ 988597 h 1070431"/>
              <a:gd name="connsiteX8" fmla="*/ 835188 w 1229043"/>
              <a:gd name="connsiteY8" fmla="*/ 842082 h 1070431"/>
              <a:gd name="connsiteX9" fmla="*/ 1001192 w 1229043"/>
              <a:gd name="connsiteY9" fmla="*/ 580699 h 1070431"/>
              <a:gd name="connsiteX10" fmla="*/ 947882 w 1229043"/>
              <a:gd name="connsiteY10" fmla="*/ 535590 h 1070431"/>
              <a:gd name="connsiteX11" fmla="*/ 825249 w 1229043"/>
              <a:gd name="connsiteY11" fmla="*/ 535394 h 1070431"/>
              <a:gd name="connsiteX12" fmla="*/ 693778 w 1229043"/>
              <a:gd name="connsiteY12" fmla="*/ 402215 h 1070431"/>
              <a:gd name="connsiteX13" fmla="*/ 693952 w 1229043"/>
              <a:gd name="connsiteY13" fmla="*/ 126353 h 1070431"/>
              <a:gd name="connsiteX14" fmla="*/ 811024 w 1229043"/>
              <a:gd name="connsiteY14" fmla="*/ 1851 h 1070431"/>
              <a:gd name="connsiteX15" fmla="*/ 959194 w 1229043"/>
              <a:gd name="connsiteY15" fmla="*/ 207 h 1070431"/>
              <a:gd name="connsiteX16" fmla="*/ 267714 w 1229043"/>
              <a:gd name="connsiteY16" fmla="*/ 1 h 1070431"/>
              <a:gd name="connsiteX17" fmla="*/ 420819 w 1229043"/>
              <a:gd name="connsiteY17" fmla="*/ 2165 h 1070431"/>
              <a:gd name="connsiteX18" fmla="*/ 535300 w 1229043"/>
              <a:gd name="connsiteY18" fmla="*/ 128882 h 1070431"/>
              <a:gd name="connsiteX19" fmla="*/ 535304 w 1229043"/>
              <a:gd name="connsiteY19" fmla="*/ 424839 h 1070431"/>
              <a:gd name="connsiteX20" fmla="*/ 533574 w 1229043"/>
              <a:gd name="connsiteY20" fmla="*/ 424843 h 1070431"/>
              <a:gd name="connsiteX21" fmla="*/ 532574 w 1229043"/>
              <a:gd name="connsiteY21" fmla="*/ 720696 h 1070431"/>
              <a:gd name="connsiteX22" fmla="*/ 171898 w 1229043"/>
              <a:gd name="connsiteY22" fmla="*/ 1069797 h 1070431"/>
              <a:gd name="connsiteX23" fmla="*/ 81054 w 1229043"/>
              <a:gd name="connsiteY23" fmla="*/ 992682 h 1070431"/>
              <a:gd name="connsiteX24" fmla="*/ 150687 w 1229043"/>
              <a:gd name="connsiteY24" fmla="*/ 841078 h 1070431"/>
              <a:gd name="connsiteX25" fmla="*/ 306587 w 1229043"/>
              <a:gd name="connsiteY25" fmla="*/ 564122 h 1070431"/>
              <a:gd name="connsiteX26" fmla="*/ 249816 w 1229043"/>
              <a:gd name="connsiteY26" fmla="*/ 535934 h 1070431"/>
              <a:gd name="connsiteX27" fmla="*/ 127336 w 1229043"/>
              <a:gd name="connsiteY27" fmla="*/ 535165 h 1070431"/>
              <a:gd name="connsiteX28" fmla="*/ 1170 w 1229043"/>
              <a:gd name="connsiteY28" fmla="*/ 406938 h 1070431"/>
              <a:gd name="connsiteX29" fmla="*/ 1606 w 1229043"/>
              <a:gd name="connsiteY29" fmla="*/ 121207 h 1070431"/>
              <a:gd name="connsiteX30" fmla="*/ 114639 w 1229043"/>
              <a:gd name="connsiteY30" fmla="*/ 2446 h 1070431"/>
              <a:gd name="connsiteX31" fmla="*/ 267714 w 1229043"/>
              <a:gd name="connsiteY31" fmla="*/ 1 h 107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9043" h="1070431">
                <a:moveTo>
                  <a:pt x="959194" y="207"/>
                </a:moveTo>
                <a:cubicBezTo>
                  <a:pt x="1008594" y="181"/>
                  <a:pt x="1057994" y="680"/>
                  <a:pt x="1107367" y="1708"/>
                </a:cubicBezTo>
                <a:cubicBezTo>
                  <a:pt x="1185347" y="3331"/>
                  <a:pt x="1226177" y="47884"/>
                  <a:pt x="1227756" y="124396"/>
                </a:cubicBezTo>
                <a:cubicBezTo>
                  <a:pt x="1229861" y="226524"/>
                  <a:pt x="1228278" y="328727"/>
                  <a:pt x="1228278" y="430897"/>
                </a:cubicBezTo>
                <a:cubicBezTo>
                  <a:pt x="1228081" y="430897"/>
                  <a:pt x="1227880" y="430897"/>
                  <a:pt x="1227687" y="430897"/>
                </a:cubicBezTo>
                <a:cubicBezTo>
                  <a:pt x="1227687" y="522848"/>
                  <a:pt x="1231170" y="614957"/>
                  <a:pt x="1226973" y="706718"/>
                </a:cubicBezTo>
                <a:cubicBezTo>
                  <a:pt x="1217752" y="908335"/>
                  <a:pt x="1048694" y="1069971"/>
                  <a:pt x="856217" y="1070431"/>
                </a:cubicBezTo>
                <a:cubicBezTo>
                  <a:pt x="795841" y="1070573"/>
                  <a:pt x="763915" y="1047058"/>
                  <a:pt x="765688" y="988597"/>
                </a:cubicBezTo>
                <a:cubicBezTo>
                  <a:pt x="767421" y="931422"/>
                  <a:pt x="745342" y="861837"/>
                  <a:pt x="835188" y="842082"/>
                </a:cubicBezTo>
                <a:cubicBezTo>
                  <a:pt x="973911" y="811573"/>
                  <a:pt x="1025723" y="724345"/>
                  <a:pt x="1001192" y="580699"/>
                </a:cubicBezTo>
                <a:cubicBezTo>
                  <a:pt x="995114" y="545109"/>
                  <a:pt x="979221" y="535231"/>
                  <a:pt x="947882" y="535590"/>
                </a:cubicBezTo>
                <a:cubicBezTo>
                  <a:pt x="907009" y="536061"/>
                  <a:pt x="866121" y="535965"/>
                  <a:pt x="825249" y="535394"/>
                </a:cubicBezTo>
                <a:cubicBezTo>
                  <a:pt x="737893" y="534169"/>
                  <a:pt x="693720" y="489945"/>
                  <a:pt x="693778" y="402215"/>
                </a:cubicBezTo>
                <a:cubicBezTo>
                  <a:pt x="693839" y="310260"/>
                  <a:pt x="693426" y="218304"/>
                  <a:pt x="693952" y="126353"/>
                </a:cubicBezTo>
                <a:cubicBezTo>
                  <a:pt x="694391" y="49046"/>
                  <a:pt x="731912" y="3564"/>
                  <a:pt x="811024" y="1851"/>
                </a:cubicBezTo>
                <a:cubicBezTo>
                  <a:pt x="860395" y="782"/>
                  <a:pt x="909794" y="233"/>
                  <a:pt x="959194" y="207"/>
                </a:cubicBezTo>
                <a:close/>
                <a:moveTo>
                  <a:pt x="267714" y="1"/>
                </a:moveTo>
                <a:cubicBezTo>
                  <a:pt x="318764" y="12"/>
                  <a:pt x="369818" y="791"/>
                  <a:pt x="420819" y="2165"/>
                </a:cubicBezTo>
                <a:cubicBezTo>
                  <a:pt x="500197" y="4303"/>
                  <a:pt x="535277" y="52200"/>
                  <a:pt x="535300" y="128882"/>
                </a:cubicBezTo>
                <a:cubicBezTo>
                  <a:pt x="535327" y="227534"/>
                  <a:pt x="535304" y="326188"/>
                  <a:pt x="535304" y="424839"/>
                </a:cubicBezTo>
                <a:cubicBezTo>
                  <a:pt x="534729" y="424843"/>
                  <a:pt x="534149" y="424843"/>
                  <a:pt x="533574" y="424843"/>
                </a:cubicBezTo>
                <a:cubicBezTo>
                  <a:pt x="533574" y="523481"/>
                  <a:pt x="538270" y="622390"/>
                  <a:pt x="532574" y="720696"/>
                </a:cubicBezTo>
                <a:cubicBezTo>
                  <a:pt x="521438" y="912995"/>
                  <a:pt x="358169" y="1066762"/>
                  <a:pt x="171898" y="1069797"/>
                </a:cubicBezTo>
                <a:cubicBezTo>
                  <a:pt x="115749" y="1070713"/>
                  <a:pt x="74116" y="1057746"/>
                  <a:pt x="81054" y="992682"/>
                </a:cubicBezTo>
                <a:cubicBezTo>
                  <a:pt x="87094" y="936048"/>
                  <a:pt x="45878" y="859137"/>
                  <a:pt x="150687" y="841078"/>
                </a:cubicBezTo>
                <a:cubicBezTo>
                  <a:pt x="284635" y="818002"/>
                  <a:pt x="351976" y="689492"/>
                  <a:pt x="306587" y="564122"/>
                </a:cubicBezTo>
                <a:cubicBezTo>
                  <a:pt x="294842" y="531683"/>
                  <a:pt x="272208" y="536583"/>
                  <a:pt x="249816" y="535934"/>
                </a:cubicBezTo>
                <a:cubicBezTo>
                  <a:pt x="209016" y="534752"/>
                  <a:pt x="168127" y="536498"/>
                  <a:pt x="127336" y="535165"/>
                </a:cubicBezTo>
                <a:cubicBezTo>
                  <a:pt x="45130" y="532474"/>
                  <a:pt x="2214" y="488829"/>
                  <a:pt x="1170" y="406938"/>
                </a:cubicBezTo>
                <a:cubicBezTo>
                  <a:pt x="-44" y="311704"/>
                  <a:pt x="-869" y="216394"/>
                  <a:pt x="1606" y="121207"/>
                </a:cubicBezTo>
                <a:cubicBezTo>
                  <a:pt x="3459" y="49962"/>
                  <a:pt x="41789" y="4872"/>
                  <a:pt x="114639" y="2446"/>
                </a:cubicBezTo>
                <a:cubicBezTo>
                  <a:pt x="165620" y="748"/>
                  <a:pt x="216665" y="-9"/>
                  <a:pt x="267714" y="1"/>
                </a:cubicBezTo>
                <a:close/>
              </a:path>
            </a:pathLst>
          </a:custGeom>
          <a:solidFill>
            <a:schemeClr val="tx2"/>
          </a:solidFill>
        </p:spPr>
        <p:txBody>
          <a:bodyPr wrap="none" lIns="1908000">
            <a:noAutofit/>
          </a:bodyPr>
          <a:lstStyle>
            <a:lvl1pPr marL="0" indent="0">
              <a:spcBef>
                <a:spcPts val="0"/>
              </a:spcBef>
              <a:buNone/>
              <a:defRPr sz="2400" b="1">
                <a:solidFill>
                  <a:schemeClr val="tx2"/>
                </a:solidFill>
              </a:defRPr>
            </a:lvl1pPr>
            <a:lvl2pPr marL="0" indent="0">
              <a:spcBef>
                <a:spcPts val="0"/>
              </a:spcBef>
              <a:buNone/>
              <a:defRPr>
                <a:solidFill>
                  <a:schemeClr val="tx2"/>
                </a:solidFill>
              </a:defRPr>
            </a:lvl2pPr>
          </a:lstStyle>
          <a:p>
            <a:pPr lvl="0"/>
            <a:r>
              <a:rPr lang="de-DE"/>
              <a:t>Mastertextformat bearbeiten</a:t>
            </a:r>
          </a:p>
          <a:p>
            <a:pPr lvl="1"/>
            <a:r>
              <a:rPr lang="de-DE"/>
              <a:t>Zweite Ebene</a:t>
            </a:r>
          </a:p>
        </p:txBody>
      </p:sp>
    </p:spTree>
    <p:extLst>
      <p:ext uri="{BB962C8B-B14F-4D97-AF65-F5344CB8AC3E}">
        <p14:creationId xmlns:p14="http://schemas.microsoft.com/office/powerpoint/2010/main" val="405581871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kleines Bild)">
    <p:spTree>
      <p:nvGrpSpPr>
        <p:cNvPr id="1" name=""/>
        <p:cNvGrpSpPr/>
        <p:nvPr/>
      </p:nvGrpSpPr>
      <p:grpSpPr>
        <a:xfrm>
          <a:off x="0" y="0"/>
          <a:ext cx="0" cy="0"/>
          <a:chOff x="0" y="0"/>
          <a:chExt cx="0" cy="0"/>
        </a:xfrm>
      </p:grpSpPr>
      <p:sp>
        <p:nvSpPr>
          <p:cNvPr id="33" name="Bildplatzhalter 32">
            <a:extLst>
              <a:ext uri="{FF2B5EF4-FFF2-40B4-BE49-F238E27FC236}">
                <a16:creationId xmlns:a16="http://schemas.microsoft.com/office/drawing/2014/main" id="{E131C848-51FC-15CE-8A04-65F550FB402D}"/>
              </a:ext>
            </a:extLst>
          </p:cNvPr>
          <p:cNvSpPr>
            <a:spLocks noGrp="1"/>
          </p:cNvSpPr>
          <p:nvPr>
            <p:ph type="pic" sz="quarter" idx="14"/>
          </p:nvPr>
        </p:nvSpPr>
        <p:spPr>
          <a:xfrm>
            <a:off x="0" y="1"/>
            <a:ext cx="9144000" cy="4143587"/>
          </a:xfrm>
          <a:custGeom>
            <a:avLst/>
            <a:gdLst>
              <a:gd name="connsiteX0" fmla="*/ 0 w 12192000"/>
              <a:gd name="connsiteY0" fmla="*/ 0 h 5524783"/>
              <a:gd name="connsiteX1" fmla="*/ 12192000 w 12192000"/>
              <a:gd name="connsiteY1" fmla="*/ 0 h 5524783"/>
              <a:gd name="connsiteX2" fmla="*/ 12192000 w 12192000"/>
              <a:gd name="connsiteY2" fmla="*/ 621453 h 5524783"/>
              <a:gd name="connsiteX3" fmla="*/ 12192000 w 12192000"/>
              <a:gd name="connsiteY3" fmla="*/ 4899917 h 5524783"/>
              <a:gd name="connsiteX4" fmla="*/ 12192000 w 12192000"/>
              <a:gd name="connsiteY4" fmla="*/ 5521370 h 5524783"/>
              <a:gd name="connsiteX5" fmla="*/ 12163538 w 12192000"/>
              <a:gd name="connsiteY5" fmla="*/ 5522202 h 5524783"/>
              <a:gd name="connsiteX6" fmla="*/ 456691 w 12192000"/>
              <a:gd name="connsiteY6" fmla="*/ 1631374 h 5524783"/>
              <a:gd name="connsiteX7" fmla="*/ 0 w 12192000"/>
              <a:gd name="connsiteY7" fmla="*/ 1238192 h 5524783"/>
              <a:gd name="connsiteX8" fmla="*/ 0 w 12192000"/>
              <a:gd name="connsiteY8" fmla="*/ 621453 h 5524783"/>
              <a:gd name="connsiteX9" fmla="*/ 5476 w 12192000"/>
              <a:gd name="connsiteY9" fmla="*/ 621453 h 5524783"/>
              <a:gd name="connsiteX10" fmla="*/ 0 w 12192000"/>
              <a:gd name="connsiteY10" fmla="*/ 616739 h 5524783"/>
              <a:gd name="connsiteX0" fmla="*/ 0 w 12192000"/>
              <a:gd name="connsiteY0" fmla="*/ 0 h 5524783"/>
              <a:gd name="connsiteX1" fmla="*/ 12192000 w 12192000"/>
              <a:gd name="connsiteY1" fmla="*/ 0 h 5524783"/>
              <a:gd name="connsiteX2" fmla="*/ 12192000 w 12192000"/>
              <a:gd name="connsiteY2" fmla="*/ 621453 h 5524783"/>
              <a:gd name="connsiteX3" fmla="*/ 12192000 w 12192000"/>
              <a:gd name="connsiteY3" fmla="*/ 4899917 h 5524783"/>
              <a:gd name="connsiteX4" fmla="*/ 12192000 w 12192000"/>
              <a:gd name="connsiteY4" fmla="*/ 5521370 h 5524783"/>
              <a:gd name="connsiteX5" fmla="*/ 12163538 w 12192000"/>
              <a:gd name="connsiteY5" fmla="*/ 5522202 h 5524783"/>
              <a:gd name="connsiteX6" fmla="*/ 456691 w 12192000"/>
              <a:gd name="connsiteY6" fmla="*/ 1631374 h 5524783"/>
              <a:gd name="connsiteX7" fmla="*/ 0 w 12192000"/>
              <a:gd name="connsiteY7" fmla="*/ 1238192 h 5524783"/>
              <a:gd name="connsiteX8" fmla="*/ 0 w 12192000"/>
              <a:gd name="connsiteY8" fmla="*/ 621453 h 5524783"/>
              <a:gd name="connsiteX9" fmla="*/ 5476 w 12192000"/>
              <a:gd name="connsiteY9" fmla="*/ 621453 h 5524783"/>
              <a:gd name="connsiteX10" fmla="*/ 0 w 12192000"/>
              <a:gd name="connsiteY10" fmla="*/ 0 h 5524783"/>
              <a:gd name="connsiteX0" fmla="*/ 0 w 12192000"/>
              <a:gd name="connsiteY0" fmla="*/ 0 h 5524783"/>
              <a:gd name="connsiteX1" fmla="*/ 12192000 w 12192000"/>
              <a:gd name="connsiteY1" fmla="*/ 0 h 5524783"/>
              <a:gd name="connsiteX2" fmla="*/ 12192000 w 12192000"/>
              <a:gd name="connsiteY2" fmla="*/ 4899917 h 5524783"/>
              <a:gd name="connsiteX3" fmla="*/ 12192000 w 12192000"/>
              <a:gd name="connsiteY3" fmla="*/ 5521370 h 5524783"/>
              <a:gd name="connsiteX4" fmla="*/ 12163538 w 12192000"/>
              <a:gd name="connsiteY4" fmla="*/ 5522202 h 5524783"/>
              <a:gd name="connsiteX5" fmla="*/ 456691 w 12192000"/>
              <a:gd name="connsiteY5" fmla="*/ 1631374 h 5524783"/>
              <a:gd name="connsiteX6" fmla="*/ 0 w 12192000"/>
              <a:gd name="connsiteY6" fmla="*/ 1238192 h 5524783"/>
              <a:gd name="connsiteX7" fmla="*/ 0 w 12192000"/>
              <a:gd name="connsiteY7" fmla="*/ 621453 h 5524783"/>
              <a:gd name="connsiteX8" fmla="*/ 5476 w 12192000"/>
              <a:gd name="connsiteY8" fmla="*/ 621453 h 5524783"/>
              <a:gd name="connsiteX9" fmla="*/ 0 w 12192000"/>
              <a:gd name="connsiteY9" fmla="*/ 0 h 552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5524783">
                <a:moveTo>
                  <a:pt x="0" y="0"/>
                </a:moveTo>
                <a:lnTo>
                  <a:pt x="12192000" y="0"/>
                </a:lnTo>
                <a:lnTo>
                  <a:pt x="12192000" y="4899917"/>
                </a:lnTo>
                <a:lnTo>
                  <a:pt x="12192000" y="5521370"/>
                </a:lnTo>
                <a:lnTo>
                  <a:pt x="12163538" y="5522202"/>
                </a:lnTo>
                <a:cubicBezTo>
                  <a:pt x="11346531" y="5541654"/>
                  <a:pt x="5210426" y="5549885"/>
                  <a:pt x="456691" y="1631374"/>
                </a:cubicBezTo>
                <a:lnTo>
                  <a:pt x="0" y="1238192"/>
                </a:lnTo>
                <a:lnTo>
                  <a:pt x="0" y="621453"/>
                </a:lnTo>
                <a:lnTo>
                  <a:pt x="5476" y="621453"/>
                </a:lnTo>
                <a:cubicBezTo>
                  <a:pt x="3651" y="414302"/>
                  <a:pt x="1825" y="207151"/>
                  <a:pt x="0" y="0"/>
                </a:cubicBezTo>
                <a:close/>
              </a:path>
            </a:pathLst>
          </a:custGeom>
          <a:solidFill>
            <a:schemeClr val="bg1">
              <a:lumMod val="85000"/>
            </a:schemeClr>
          </a:solidFill>
        </p:spPr>
        <p:txBody>
          <a:bodyPr wrap="square" anchor="ctr">
            <a:noAutofit/>
          </a:bodyPr>
          <a:lstStyle>
            <a:lvl1pPr marL="0" indent="0" algn="ctr">
              <a:spcBef>
                <a:spcPts val="0"/>
              </a:spcBef>
              <a:buNone/>
              <a:defRPr/>
            </a:lvl1pPr>
          </a:lstStyle>
          <a:p>
            <a:r>
              <a:rPr lang="de-DE"/>
              <a:t>Bild durch Klicken auf Symbol hinzufügen</a:t>
            </a:r>
            <a:endParaRPr lang="de-DE" dirty="0"/>
          </a:p>
        </p:txBody>
      </p:sp>
      <p:pic>
        <p:nvPicPr>
          <p:cNvPr id="8" name="Grafik 7">
            <a:extLst>
              <a:ext uri="{FF2B5EF4-FFF2-40B4-BE49-F238E27FC236}">
                <a16:creationId xmlns:a16="http://schemas.microsoft.com/office/drawing/2014/main" id="{46D184FD-FD82-3F52-C106-F73AB34B38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0527" y="4374300"/>
            <a:ext cx="2227523" cy="569700"/>
          </a:xfrm>
          <a:prstGeom prst="rect">
            <a:avLst/>
          </a:prstGeom>
        </p:spPr>
      </p:pic>
      <p:pic>
        <p:nvPicPr>
          <p:cNvPr id="30" name="Grafik 29">
            <a:extLst>
              <a:ext uri="{FF2B5EF4-FFF2-40B4-BE49-F238E27FC236}">
                <a16:creationId xmlns:a16="http://schemas.microsoft.com/office/drawing/2014/main" id="{9EBE98D4-69BE-2693-F4D2-144DFA26979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49994" y="4373284"/>
            <a:ext cx="2033900" cy="568888"/>
          </a:xfrm>
          <a:prstGeom prst="rect">
            <a:avLst/>
          </a:prstGeom>
        </p:spPr>
      </p:pic>
      <p:sp>
        <p:nvSpPr>
          <p:cNvPr id="31" name="Freihandform: Form 30">
            <a:extLst>
              <a:ext uri="{FF2B5EF4-FFF2-40B4-BE49-F238E27FC236}">
                <a16:creationId xmlns:a16="http://schemas.microsoft.com/office/drawing/2014/main" id="{A856CA3F-6FBB-43BE-0EC4-8D0DD5FB4D76}"/>
              </a:ext>
            </a:extLst>
          </p:cNvPr>
          <p:cNvSpPr/>
          <p:nvPr userDrawn="1"/>
        </p:nvSpPr>
        <p:spPr>
          <a:xfrm>
            <a:off x="0" y="922118"/>
            <a:ext cx="9144000" cy="3295142"/>
          </a:xfrm>
          <a:custGeom>
            <a:avLst/>
            <a:gdLst>
              <a:gd name="connsiteX0" fmla="*/ 0 w 12192000"/>
              <a:gd name="connsiteY0" fmla="*/ 0 h 4393522"/>
              <a:gd name="connsiteX1" fmla="*/ 1192 w 12192000"/>
              <a:gd name="connsiteY1" fmla="*/ 1119 h 4393522"/>
              <a:gd name="connsiteX2" fmla="*/ 12163538 w 12192000"/>
              <a:gd name="connsiteY2" fmla="*/ 4283548 h 4393522"/>
              <a:gd name="connsiteX3" fmla="*/ 12192000 w 12192000"/>
              <a:gd name="connsiteY3" fmla="*/ 4282716 h 4393522"/>
              <a:gd name="connsiteX4" fmla="*/ 12192000 w 12192000"/>
              <a:gd name="connsiteY4" fmla="*/ 4392515 h 4393522"/>
              <a:gd name="connsiteX5" fmla="*/ 12173429 w 12192000"/>
              <a:gd name="connsiteY5" fmla="*/ 4392811 h 4393522"/>
              <a:gd name="connsiteX6" fmla="*/ 366925 w 12192000"/>
              <a:gd name="connsiteY6" fmla="*/ 797791 h 4393522"/>
              <a:gd name="connsiteX7" fmla="*/ 0 w 12192000"/>
              <a:gd name="connsiteY7" fmla="*/ 510799 h 4393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393522">
                <a:moveTo>
                  <a:pt x="0" y="0"/>
                </a:moveTo>
                <a:lnTo>
                  <a:pt x="1192" y="1119"/>
                </a:lnTo>
                <a:cubicBezTo>
                  <a:pt x="4809012" y="4311750"/>
                  <a:pt x="11320176" y="4303628"/>
                  <a:pt x="12163538" y="4283548"/>
                </a:cubicBezTo>
                <a:lnTo>
                  <a:pt x="12192000" y="4282716"/>
                </a:lnTo>
                <a:lnTo>
                  <a:pt x="12192000" y="4392515"/>
                </a:lnTo>
                <a:lnTo>
                  <a:pt x="12173429" y="4392811"/>
                </a:lnTo>
                <a:cubicBezTo>
                  <a:pt x="11019175" y="4405310"/>
                  <a:pt x="5033360" y="4292273"/>
                  <a:pt x="366925" y="797791"/>
                </a:cubicBezTo>
                <a:lnTo>
                  <a:pt x="0" y="510799"/>
                </a:lnTo>
                <a:close/>
              </a:path>
            </a:pathLst>
          </a:custGeom>
          <a:solidFill>
            <a:schemeClr val="accent2"/>
          </a:solidFill>
          <a:ln w="0" cap="flat">
            <a:noFill/>
            <a:prstDash val="solid"/>
            <a:miter/>
          </a:ln>
        </p:spPr>
        <p:txBody>
          <a:bodyPr wrap="square" rtlCol="0" anchor="ctr">
            <a:noAutofit/>
          </a:bodyPr>
          <a:lstStyle/>
          <a:p>
            <a:endParaRPr lang="de-DE" sz="1350"/>
          </a:p>
        </p:txBody>
      </p:sp>
      <p:sp>
        <p:nvSpPr>
          <p:cNvPr id="2" name="Titel 1">
            <a:extLst>
              <a:ext uri="{FF2B5EF4-FFF2-40B4-BE49-F238E27FC236}">
                <a16:creationId xmlns:a16="http://schemas.microsoft.com/office/drawing/2014/main" id="{59345017-CEB4-F77B-7CC6-096D1843C505}"/>
              </a:ext>
            </a:extLst>
          </p:cNvPr>
          <p:cNvSpPr>
            <a:spLocks noGrp="1"/>
          </p:cNvSpPr>
          <p:nvPr>
            <p:ph type="ctrTitle"/>
          </p:nvPr>
        </p:nvSpPr>
        <p:spPr>
          <a:xfrm>
            <a:off x="1" y="2453662"/>
            <a:ext cx="5254921" cy="537531"/>
          </a:xfrm>
          <a:solidFill>
            <a:schemeClr val="accent1"/>
          </a:solidFill>
        </p:spPr>
        <p:txBody>
          <a:bodyPr wrap="none" lIns="504000" tIns="90000" rIns="90000" bIns="72000" anchor="b">
            <a:spAutoFit/>
          </a:bodyPr>
          <a:lstStyle>
            <a:lvl1pPr algn="l">
              <a:defRPr sz="2700">
                <a:solidFill>
                  <a:schemeClr val="bg1"/>
                </a:solidFill>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48C42C26-61D7-4E81-1AB6-2C0941164D15}"/>
              </a:ext>
            </a:extLst>
          </p:cNvPr>
          <p:cNvSpPr>
            <a:spLocks noGrp="1"/>
          </p:cNvSpPr>
          <p:nvPr>
            <p:ph type="subTitle" idx="1"/>
          </p:nvPr>
        </p:nvSpPr>
        <p:spPr>
          <a:xfrm>
            <a:off x="386954" y="3307080"/>
            <a:ext cx="3224927" cy="910180"/>
          </a:xfrm>
        </p:spPr>
        <p:txBody>
          <a:bodyPr/>
          <a:lstStyle>
            <a:lvl1pPr marL="0" indent="0" algn="l">
              <a:spcBef>
                <a:spcPts val="0"/>
              </a:spcBef>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de-DE" dirty="0"/>
          </a:p>
        </p:txBody>
      </p:sp>
      <p:sp>
        <p:nvSpPr>
          <p:cNvPr id="34" name="Textplatzhalter 22">
            <a:extLst>
              <a:ext uri="{FF2B5EF4-FFF2-40B4-BE49-F238E27FC236}">
                <a16:creationId xmlns:a16="http://schemas.microsoft.com/office/drawing/2014/main" id="{F1A26D83-479E-242B-0C35-43AAA9D08404}"/>
              </a:ext>
            </a:extLst>
          </p:cNvPr>
          <p:cNvSpPr>
            <a:spLocks noGrp="1"/>
          </p:cNvSpPr>
          <p:nvPr>
            <p:ph type="body" sz="quarter" idx="15" hasCustomPrompt="1"/>
          </p:nvPr>
        </p:nvSpPr>
        <p:spPr>
          <a:xfrm rot="16200000">
            <a:off x="7163300" y="2125683"/>
            <a:ext cx="3753126" cy="96521"/>
          </a:xfrm>
        </p:spPr>
        <p:txBody>
          <a:bodyPr anchor="b"/>
          <a:lstStyle>
            <a:lvl1pPr marL="0" indent="0" algn="l">
              <a:spcBef>
                <a:spcPts val="0"/>
              </a:spcBef>
              <a:buNone/>
              <a:defRPr sz="600">
                <a:solidFill>
                  <a:schemeClr val="bg1"/>
                </a:solidFill>
              </a:defRPr>
            </a:lvl1pPr>
          </a:lstStyle>
          <a:p>
            <a:pPr lvl="0"/>
            <a:r>
              <a:rPr lang="de-DE" dirty="0"/>
              <a:t>Bildnachweis</a:t>
            </a:r>
          </a:p>
        </p:txBody>
      </p:sp>
    </p:spTree>
    <p:extLst>
      <p:ext uri="{BB962C8B-B14F-4D97-AF65-F5344CB8AC3E}">
        <p14:creationId xmlns:p14="http://schemas.microsoft.com/office/powerpoint/2010/main" val="417403555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Zitat (grau)">
    <p:spTree>
      <p:nvGrpSpPr>
        <p:cNvPr id="1" name=""/>
        <p:cNvGrpSpPr/>
        <p:nvPr/>
      </p:nvGrpSpPr>
      <p:grpSpPr>
        <a:xfrm>
          <a:off x="0" y="0"/>
          <a:ext cx="0" cy="0"/>
          <a:chOff x="0" y="0"/>
          <a:chExt cx="0" cy="0"/>
        </a:xfrm>
      </p:grpSpPr>
      <p:sp>
        <p:nvSpPr>
          <p:cNvPr id="7" name="Freihandform: Form 6">
            <a:extLst>
              <a:ext uri="{FF2B5EF4-FFF2-40B4-BE49-F238E27FC236}">
                <a16:creationId xmlns:a16="http://schemas.microsoft.com/office/drawing/2014/main" id="{B9049FA2-A35F-089C-52AB-B4EFA483C0B8}"/>
              </a:ext>
            </a:extLst>
          </p:cNvPr>
          <p:cNvSpPr/>
          <p:nvPr userDrawn="1"/>
        </p:nvSpPr>
        <p:spPr>
          <a:xfrm>
            <a:off x="0" y="2"/>
            <a:ext cx="9144000" cy="4670807"/>
          </a:xfrm>
          <a:custGeom>
            <a:avLst/>
            <a:gdLst>
              <a:gd name="connsiteX0" fmla="*/ 0 w 12192000"/>
              <a:gd name="connsiteY0" fmla="*/ 0 h 6146463"/>
              <a:gd name="connsiteX1" fmla="*/ 12192000 w 12192000"/>
              <a:gd name="connsiteY1" fmla="*/ 0 h 6146463"/>
              <a:gd name="connsiteX2" fmla="*/ 12192000 w 12192000"/>
              <a:gd name="connsiteY2" fmla="*/ 6146463 h 6146463"/>
              <a:gd name="connsiteX3" fmla="*/ 12014605 w 12192000"/>
              <a:gd name="connsiteY3" fmla="*/ 6114884 h 6146463"/>
              <a:gd name="connsiteX4" fmla="*/ 6096000 w 12192000"/>
              <a:gd name="connsiteY4" fmla="*/ 5812808 h 6146463"/>
              <a:gd name="connsiteX5" fmla="*/ 177396 w 12192000"/>
              <a:gd name="connsiteY5" fmla="*/ 6114884 h 6146463"/>
              <a:gd name="connsiteX6" fmla="*/ 0 w 12192000"/>
              <a:gd name="connsiteY6" fmla="*/ 6146463 h 614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146463">
                <a:moveTo>
                  <a:pt x="0" y="0"/>
                </a:moveTo>
                <a:lnTo>
                  <a:pt x="12192000" y="0"/>
                </a:lnTo>
                <a:lnTo>
                  <a:pt x="12192000" y="6146463"/>
                </a:lnTo>
                <a:lnTo>
                  <a:pt x="12014605" y="6114884"/>
                </a:lnTo>
                <a:cubicBezTo>
                  <a:pt x="10874782" y="5934954"/>
                  <a:pt x="8651732" y="5812808"/>
                  <a:pt x="6096000" y="5812808"/>
                </a:cubicBezTo>
                <a:cubicBezTo>
                  <a:pt x="3540268" y="5812808"/>
                  <a:pt x="1317218" y="5934954"/>
                  <a:pt x="177396" y="6114884"/>
                </a:cubicBezTo>
                <a:lnTo>
                  <a:pt x="0" y="6146463"/>
                </a:ln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de-DE" sz="1200">
              <a:solidFill>
                <a:schemeClr val="bg1"/>
              </a:solidFill>
            </a:endParaRPr>
          </a:p>
        </p:txBody>
      </p:sp>
      <p:sp>
        <p:nvSpPr>
          <p:cNvPr id="5" name="Fußzeilenplatzhalter 4">
            <a:extLst>
              <a:ext uri="{FF2B5EF4-FFF2-40B4-BE49-F238E27FC236}">
                <a16:creationId xmlns:a16="http://schemas.microsoft.com/office/drawing/2014/main" id="{9C2E58F3-816D-7D31-C52E-0C87D0545959}"/>
              </a:ext>
            </a:extLst>
          </p:cNvPr>
          <p:cNvSpPr>
            <a:spLocks noGrp="1"/>
          </p:cNvSpPr>
          <p:nvPr>
            <p:ph type="ftr" sz="quarter" idx="11"/>
          </p:nvPr>
        </p:nvSpPr>
        <p:spPr/>
        <p:txBody>
          <a:bodyPr/>
          <a:lstStyle/>
          <a:p>
            <a:r>
              <a:rPr lang="de-DE"/>
              <a:t>Einführung in schulinterne Evaluation - Interne Evaluation planen, 19.01.2024</a:t>
            </a:r>
            <a:endParaRPr lang="de-DE" dirty="0"/>
          </a:p>
        </p:txBody>
      </p:sp>
      <p:sp>
        <p:nvSpPr>
          <p:cNvPr id="3" name="Freihandform: Form 2">
            <a:extLst>
              <a:ext uri="{FF2B5EF4-FFF2-40B4-BE49-F238E27FC236}">
                <a16:creationId xmlns:a16="http://schemas.microsoft.com/office/drawing/2014/main" id="{7B3DC838-2952-D992-E4B0-CB727215B72F}"/>
              </a:ext>
            </a:extLst>
          </p:cNvPr>
          <p:cNvSpPr/>
          <p:nvPr userDrawn="1"/>
        </p:nvSpPr>
        <p:spPr>
          <a:xfrm>
            <a:off x="0" y="4379120"/>
            <a:ext cx="9144000" cy="473360"/>
          </a:xfrm>
          <a:custGeom>
            <a:avLst/>
            <a:gdLst>
              <a:gd name="connsiteX0" fmla="*/ 6096000 w 12192000"/>
              <a:gd name="connsiteY0" fmla="*/ 0 h 631147"/>
              <a:gd name="connsiteX1" fmla="*/ 12160798 w 12192000"/>
              <a:gd name="connsiteY1" fmla="*/ 332757 h 631147"/>
              <a:gd name="connsiteX2" fmla="*/ 12192000 w 12192000"/>
              <a:gd name="connsiteY2" fmla="*/ 337612 h 631147"/>
              <a:gd name="connsiteX3" fmla="*/ 12192000 w 12192000"/>
              <a:gd name="connsiteY3" fmla="*/ 631147 h 631147"/>
              <a:gd name="connsiteX4" fmla="*/ 12107887 w 12192000"/>
              <a:gd name="connsiteY4" fmla="*/ 602965 h 631147"/>
              <a:gd name="connsiteX5" fmla="*/ 6096000 w 12192000"/>
              <a:gd name="connsiteY5" fmla="*/ 114300 h 631147"/>
              <a:gd name="connsiteX6" fmla="*/ 84113 w 12192000"/>
              <a:gd name="connsiteY6" fmla="*/ 602965 h 631147"/>
              <a:gd name="connsiteX7" fmla="*/ 0 w 12192000"/>
              <a:gd name="connsiteY7" fmla="*/ 631147 h 631147"/>
              <a:gd name="connsiteX8" fmla="*/ 0 w 12192000"/>
              <a:gd name="connsiteY8" fmla="*/ 337612 h 631147"/>
              <a:gd name="connsiteX9" fmla="*/ 31203 w 12192000"/>
              <a:gd name="connsiteY9" fmla="*/ 332757 h 631147"/>
              <a:gd name="connsiteX10" fmla="*/ 6096000 w 12192000"/>
              <a:gd name="connsiteY10" fmla="*/ 0 h 63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31147">
                <a:moveTo>
                  <a:pt x="6096000" y="0"/>
                </a:moveTo>
                <a:cubicBezTo>
                  <a:pt x="8537644" y="0"/>
                  <a:pt x="10719244" y="129534"/>
                  <a:pt x="12160798" y="332757"/>
                </a:cubicBezTo>
                <a:lnTo>
                  <a:pt x="12192000" y="337612"/>
                </a:lnTo>
                <a:lnTo>
                  <a:pt x="12192000" y="631147"/>
                </a:lnTo>
                <a:lnTo>
                  <a:pt x="12107887" y="602965"/>
                </a:lnTo>
                <a:cubicBezTo>
                  <a:pt x="11117396" y="315797"/>
                  <a:pt x="8798588" y="114300"/>
                  <a:pt x="6096000" y="114300"/>
                </a:cubicBezTo>
                <a:cubicBezTo>
                  <a:pt x="3393412" y="114300"/>
                  <a:pt x="1074605" y="315797"/>
                  <a:pt x="84113" y="602965"/>
                </a:cubicBezTo>
                <a:lnTo>
                  <a:pt x="0" y="631147"/>
                </a:lnTo>
                <a:lnTo>
                  <a:pt x="0" y="337612"/>
                </a:lnTo>
                <a:lnTo>
                  <a:pt x="31203" y="332757"/>
                </a:lnTo>
                <a:cubicBezTo>
                  <a:pt x="1472757" y="129534"/>
                  <a:pt x="3654357" y="0"/>
                  <a:pt x="6096000"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
        <p:nvSpPr>
          <p:cNvPr id="8" name="Rechteck 7">
            <a:extLst>
              <a:ext uri="{FF2B5EF4-FFF2-40B4-BE49-F238E27FC236}">
                <a16:creationId xmlns:a16="http://schemas.microsoft.com/office/drawing/2014/main" id="{123E7F1E-5E1D-A3EE-08BE-DB1129A3331A}"/>
              </a:ext>
            </a:extLst>
          </p:cNvPr>
          <p:cNvSpPr/>
          <p:nvPr userDrawn="1"/>
        </p:nvSpPr>
        <p:spPr>
          <a:xfrm>
            <a:off x="0" y="0"/>
            <a:ext cx="9144000" cy="6604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 name="Textplatzhalter 7">
            <a:extLst>
              <a:ext uri="{FF2B5EF4-FFF2-40B4-BE49-F238E27FC236}">
                <a16:creationId xmlns:a16="http://schemas.microsoft.com/office/drawing/2014/main" id="{9C6031A5-F23F-3D4E-D8E0-AC26B6A12CE3}"/>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
        <p:nvSpPr>
          <p:cNvPr id="9" name="Textplatzhalter 8">
            <a:extLst>
              <a:ext uri="{FF2B5EF4-FFF2-40B4-BE49-F238E27FC236}">
                <a16:creationId xmlns:a16="http://schemas.microsoft.com/office/drawing/2014/main" id="{73A88948-4998-646F-B352-0A722BB0263F}"/>
              </a:ext>
            </a:extLst>
          </p:cNvPr>
          <p:cNvSpPr>
            <a:spLocks noGrp="1"/>
          </p:cNvSpPr>
          <p:nvPr>
            <p:ph type="body" sz="quarter" idx="16"/>
          </p:nvPr>
        </p:nvSpPr>
        <p:spPr>
          <a:xfrm>
            <a:off x="386954" y="1168005"/>
            <a:ext cx="921782" cy="802823"/>
          </a:xfrm>
          <a:custGeom>
            <a:avLst/>
            <a:gdLst>
              <a:gd name="connsiteX0" fmla="*/ 959194 w 1229043"/>
              <a:gd name="connsiteY0" fmla="*/ 207 h 1070431"/>
              <a:gd name="connsiteX1" fmla="*/ 1107367 w 1229043"/>
              <a:gd name="connsiteY1" fmla="*/ 1708 h 1070431"/>
              <a:gd name="connsiteX2" fmla="*/ 1227756 w 1229043"/>
              <a:gd name="connsiteY2" fmla="*/ 124396 h 1070431"/>
              <a:gd name="connsiteX3" fmla="*/ 1228278 w 1229043"/>
              <a:gd name="connsiteY3" fmla="*/ 430897 h 1070431"/>
              <a:gd name="connsiteX4" fmla="*/ 1227687 w 1229043"/>
              <a:gd name="connsiteY4" fmla="*/ 430897 h 1070431"/>
              <a:gd name="connsiteX5" fmla="*/ 1226973 w 1229043"/>
              <a:gd name="connsiteY5" fmla="*/ 706718 h 1070431"/>
              <a:gd name="connsiteX6" fmla="*/ 856217 w 1229043"/>
              <a:gd name="connsiteY6" fmla="*/ 1070431 h 1070431"/>
              <a:gd name="connsiteX7" fmla="*/ 765688 w 1229043"/>
              <a:gd name="connsiteY7" fmla="*/ 988597 h 1070431"/>
              <a:gd name="connsiteX8" fmla="*/ 835188 w 1229043"/>
              <a:gd name="connsiteY8" fmla="*/ 842082 h 1070431"/>
              <a:gd name="connsiteX9" fmla="*/ 1001192 w 1229043"/>
              <a:gd name="connsiteY9" fmla="*/ 580699 h 1070431"/>
              <a:gd name="connsiteX10" fmla="*/ 947882 w 1229043"/>
              <a:gd name="connsiteY10" fmla="*/ 535590 h 1070431"/>
              <a:gd name="connsiteX11" fmla="*/ 825249 w 1229043"/>
              <a:gd name="connsiteY11" fmla="*/ 535394 h 1070431"/>
              <a:gd name="connsiteX12" fmla="*/ 693778 w 1229043"/>
              <a:gd name="connsiteY12" fmla="*/ 402215 h 1070431"/>
              <a:gd name="connsiteX13" fmla="*/ 693952 w 1229043"/>
              <a:gd name="connsiteY13" fmla="*/ 126353 h 1070431"/>
              <a:gd name="connsiteX14" fmla="*/ 811024 w 1229043"/>
              <a:gd name="connsiteY14" fmla="*/ 1851 h 1070431"/>
              <a:gd name="connsiteX15" fmla="*/ 959194 w 1229043"/>
              <a:gd name="connsiteY15" fmla="*/ 207 h 1070431"/>
              <a:gd name="connsiteX16" fmla="*/ 267714 w 1229043"/>
              <a:gd name="connsiteY16" fmla="*/ 1 h 1070431"/>
              <a:gd name="connsiteX17" fmla="*/ 420819 w 1229043"/>
              <a:gd name="connsiteY17" fmla="*/ 2165 h 1070431"/>
              <a:gd name="connsiteX18" fmla="*/ 535300 w 1229043"/>
              <a:gd name="connsiteY18" fmla="*/ 128882 h 1070431"/>
              <a:gd name="connsiteX19" fmla="*/ 535304 w 1229043"/>
              <a:gd name="connsiteY19" fmla="*/ 424839 h 1070431"/>
              <a:gd name="connsiteX20" fmla="*/ 533574 w 1229043"/>
              <a:gd name="connsiteY20" fmla="*/ 424843 h 1070431"/>
              <a:gd name="connsiteX21" fmla="*/ 532574 w 1229043"/>
              <a:gd name="connsiteY21" fmla="*/ 720696 h 1070431"/>
              <a:gd name="connsiteX22" fmla="*/ 171898 w 1229043"/>
              <a:gd name="connsiteY22" fmla="*/ 1069797 h 1070431"/>
              <a:gd name="connsiteX23" fmla="*/ 81054 w 1229043"/>
              <a:gd name="connsiteY23" fmla="*/ 992682 h 1070431"/>
              <a:gd name="connsiteX24" fmla="*/ 150687 w 1229043"/>
              <a:gd name="connsiteY24" fmla="*/ 841078 h 1070431"/>
              <a:gd name="connsiteX25" fmla="*/ 306587 w 1229043"/>
              <a:gd name="connsiteY25" fmla="*/ 564122 h 1070431"/>
              <a:gd name="connsiteX26" fmla="*/ 249816 w 1229043"/>
              <a:gd name="connsiteY26" fmla="*/ 535934 h 1070431"/>
              <a:gd name="connsiteX27" fmla="*/ 127336 w 1229043"/>
              <a:gd name="connsiteY27" fmla="*/ 535165 h 1070431"/>
              <a:gd name="connsiteX28" fmla="*/ 1170 w 1229043"/>
              <a:gd name="connsiteY28" fmla="*/ 406938 h 1070431"/>
              <a:gd name="connsiteX29" fmla="*/ 1606 w 1229043"/>
              <a:gd name="connsiteY29" fmla="*/ 121207 h 1070431"/>
              <a:gd name="connsiteX30" fmla="*/ 114639 w 1229043"/>
              <a:gd name="connsiteY30" fmla="*/ 2446 h 1070431"/>
              <a:gd name="connsiteX31" fmla="*/ 267714 w 1229043"/>
              <a:gd name="connsiteY31" fmla="*/ 1 h 107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9043" h="1070431">
                <a:moveTo>
                  <a:pt x="959194" y="207"/>
                </a:moveTo>
                <a:cubicBezTo>
                  <a:pt x="1008594" y="181"/>
                  <a:pt x="1057994" y="680"/>
                  <a:pt x="1107367" y="1708"/>
                </a:cubicBezTo>
                <a:cubicBezTo>
                  <a:pt x="1185347" y="3331"/>
                  <a:pt x="1226177" y="47884"/>
                  <a:pt x="1227756" y="124396"/>
                </a:cubicBezTo>
                <a:cubicBezTo>
                  <a:pt x="1229861" y="226524"/>
                  <a:pt x="1228278" y="328727"/>
                  <a:pt x="1228278" y="430897"/>
                </a:cubicBezTo>
                <a:cubicBezTo>
                  <a:pt x="1228081" y="430897"/>
                  <a:pt x="1227880" y="430897"/>
                  <a:pt x="1227687" y="430897"/>
                </a:cubicBezTo>
                <a:cubicBezTo>
                  <a:pt x="1227687" y="522848"/>
                  <a:pt x="1231170" y="614957"/>
                  <a:pt x="1226973" y="706718"/>
                </a:cubicBezTo>
                <a:cubicBezTo>
                  <a:pt x="1217752" y="908335"/>
                  <a:pt x="1048694" y="1069971"/>
                  <a:pt x="856217" y="1070431"/>
                </a:cubicBezTo>
                <a:cubicBezTo>
                  <a:pt x="795841" y="1070573"/>
                  <a:pt x="763915" y="1047058"/>
                  <a:pt x="765688" y="988597"/>
                </a:cubicBezTo>
                <a:cubicBezTo>
                  <a:pt x="767421" y="931422"/>
                  <a:pt x="745342" y="861837"/>
                  <a:pt x="835188" y="842082"/>
                </a:cubicBezTo>
                <a:cubicBezTo>
                  <a:pt x="973911" y="811573"/>
                  <a:pt x="1025723" y="724345"/>
                  <a:pt x="1001192" y="580699"/>
                </a:cubicBezTo>
                <a:cubicBezTo>
                  <a:pt x="995114" y="545109"/>
                  <a:pt x="979221" y="535231"/>
                  <a:pt x="947882" y="535590"/>
                </a:cubicBezTo>
                <a:cubicBezTo>
                  <a:pt x="907009" y="536061"/>
                  <a:pt x="866121" y="535965"/>
                  <a:pt x="825249" y="535394"/>
                </a:cubicBezTo>
                <a:cubicBezTo>
                  <a:pt x="737893" y="534169"/>
                  <a:pt x="693720" y="489945"/>
                  <a:pt x="693778" y="402215"/>
                </a:cubicBezTo>
                <a:cubicBezTo>
                  <a:pt x="693839" y="310260"/>
                  <a:pt x="693426" y="218304"/>
                  <a:pt x="693952" y="126353"/>
                </a:cubicBezTo>
                <a:cubicBezTo>
                  <a:pt x="694391" y="49046"/>
                  <a:pt x="731912" y="3564"/>
                  <a:pt x="811024" y="1851"/>
                </a:cubicBezTo>
                <a:cubicBezTo>
                  <a:pt x="860395" y="782"/>
                  <a:pt x="909794" y="233"/>
                  <a:pt x="959194" y="207"/>
                </a:cubicBezTo>
                <a:close/>
                <a:moveTo>
                  <a:pt x="267714" y="1"/>
                </a:moveTo>
                <a:cubicBezTo>
                  <a:pt x="318764" y="12"/>
                  <a:pt x="369818" y="791"/>
                  <a:pt x="420819" y="2165"/>
                </a:cubicBezTo>
                <a:cubicBezTo>
                  <a:pt x="500197" y="4303"/>
                  <a:pt x="535277" y="52200"/>
                  <a:pt x="535300" y="128882"/>
                </a:cubicBezTo>
                <a:cubicBezTo>
                  <a:pt x="535327" y="227534"/>
                  <a:pt x="535304" y="326188"/>
                  <a:pt x="535304" y="424839"/>
                </a:cubicBezTo>
                <a:cubicBezTo>
                  <a:pt x="534729" y="424843"/>
                  <a:pt x="534149" y="424843"/>
                  <a:pt x="533574" y="424843"/>
                </a:cubicBezTo>
                <a:cubicBezTo>
                  <a:pt x="533574" y="523481"/>
                  <a:pt x="538270" y="622390"/>
                  <a:pt x="532574" y="720696"/>
                </a:cubicBezTo>
                <a:cubicBezTo>
                  <a:pt x="521438" y="912995"/>
                  <a:pt x="358169" y="1066762"/>
                  <a:pt x="171898" y="1069797"/>
                </a:cubicBezTo>
                <a:cubicBezTo>
                  <a:pt x="115749" y="1070713"/>
                  <a:pt x="74116" y="1057746"/>
                  <a:pt x="81054" y="992682"/>
                </a:cubicBezTo>
                <a:cubicBezTo>
                  <a:pt x="87094" y="936048"/>
                  <a:pt x="45878" y="859137"/>
                  <a:pt x="150687" y="841078"/>
                </a:cubicBezTo>
                <a:cubicBezTo>
                  <a:pt x="284635" y="818002"/>
                  <a:pt x="351976" y="689492"/>
                  <a:pt x="306587" y="564122"/>
                </a:cubicBezTo>
                <a:cubicBezTo>
                  <a:pt x="294842" y="531683"/>
                  <a:pt x="272208" y="536583"/>
                  <a:pt x="249816" y="535934"/>
                </a:cubicBezTo>
                <a:cubicBezTo>
                  <a:pt x="209016" y="534752"/>
                  <a:pt x="168127" y="536498"/>
                  <a:pt x="127336" y="535165"/>
                </a:cubicBezTo>
                <a:cubicBezTo>
                  <a:pt x="45130" y="532474"/>
                  <a:pt x="2214" y="488829"/>
                  <a:pt x="1170" y="406938"/>
                </a:cubicBezTo>
                <a:cubicBezTo>
                  <a:pt x="-44" y="311704"/>
                  <a:pt x="-869" y="216394"/>
                  <a:pt x="1606" y="121207"/>
                </a:cubicBezTo>
                <a:cubicBezTo>
                  <a:pt x="3459" y="49962"/>
                  <a:pt x="41789" y="4872"/>
                  <a:pt x="114639" y="2446"/>
                </a:cubicBezTo>
                <a:cubicBezTo>
                  <a:pt x="165620" y="748"/>
                  <a:pt x="216665" y="-9"/>
                  <a:pt x="267714" y="1"/>
                </a:cubicBezTo>
                <a:close/>
              </a:path>
            </a:pathLst>
          </a:custGeom>
          <a:solidFill>
            <a:schemeClr val="accent2"/>
          </a:solidFill>
        </p:spPr>
        <p:txBody>
          <a:bodyPr wrap="none" lIns="1908000">
            <a:noAutofit/>
          </a:bodyPr>
          <a:lstStyle>
            <a:lvl1pPr marL="0" indent="0">
              <a:spcBef>
                <a:spcPts val="0"/>
              </a:spcBef>
              <a:buNone/>
              <a:defRPr sz="2400" b="1">
                <a:solidFill>
                  <a:schemeClr val="tx2"/>
                </a:solidFill>
              </a:defRPr>
            </a:lvl1pPr>
            <a:lvl2pPr marL="0" indent="0">
              <a:spcBef>
                <a:spcPts val="0"/>
              </a:spcBef>
              <a:buNone/>
              <a:defRPr>
                <a:solidFill>
                  <a:schemeClr val="tx2"/>
                </a:solidFill>
              </a:defRPr>
            </a:lvl2pPr>
          </a:lstStyle>
          <a:p>
            <a:pPr lvl="0"/>
            <a:r>
              <a:rPr lang="de-DE"/>
              <a:t>Mastertextformat bearbeiten</a:t>
            </a:r>
          </a:p>
          <a:p>
            <a:pPr lvl="1"/>
            <a:r>
              <a:rPr lang="de-DE"/>
              <a:t>Zweite Ebene</a:t>
            </a:r>
          </a:p>
        </p:txBody>
      </p:sp>
    </p:spTree>
    <p:extLst>
      <p:ext uri="{BB962C8B-B14F-4D97-AF65-F5344CB8AC3E}">
        <p14:creationId xmlns:p14="http://schemas.microsoft.com/office/powerpoint/2010/main" val="3181697323"/>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Zitat (weiß)">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9C2E58F3-816D-7D31-C52E-0C87D0545959}"/>
              </a:ext>
            </a:extLst>
          </p:cNvPr>
          <p:cNvSpPr>
            <a:spLocks noGrp="1"/>
          </p:cNvSpPr>
          <p:nvPr>
            <p:ph type="ftr" sz="quarter" idx="11"/>
          </p:nvPr>
        </p:nvSpPr>
        <p:spPr/>
        <p:txBody>
          <a:bodyPr/>
          <a:lstStyle/>
          <a:p>
            <a:r>
              <a:rPr lang="de-DE"/>
              <a:t>Einführung in schulinterne Evaluation - Interne Evaluation planen, 19.01.2024</a:t>
            </a:r>
            <a:endParaRPr lang="de-DE" dirty="0"/>
          </a:p>
        </p:txBody>
      </p:sp>
      <p:sp>
        <p:nvSpPr>
          <p:cNvPr id="4" name="Textplatzhalter 7">
            <a:extLst>
              <a:ext uri="{FF2B5EF4-FFF2-40B4-BE49-F238E27FC236}">
                <a16:creationId xmlns:a16="http://schemas.microsoft.com/office/drawing/2014/main" id="{9ACF1550-D6EF-F531-A01C-C2F99B66CAB1}"/>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
        <p:nvSpPr>
          <p:cNvPr id="7" name="Textplatzhalter 6">
            <a:extLst>
              <a:ext uri="{FF2B5EF4-FFF2-40B4-BE49-F238E27FC236}">
                <a16:creationId xmlns:a16="http://schemas.microsoft.com/office/drawing/2014/main" id="{75CE3A0B-69AD-D0C3-BE39-EE1923BEAFAC}"/>
              </a:ext>
            </a:extLst>
          </p:cNvPr>
          <p:cNvSpPr>
            <a:spLocks noGrp="1"/>
          </p:cNvSpPr>
          <p:nvPr>
            <p:ph type="body" sz="quarter" idx="16"/>
          </p:nvPr>
        </p:nvSpPr>
        <p:spPr>
          <a:xfrm>
            <a:off x="386954" y="1168005"/>
            <a:ext cx="921782" cy="802823"/>
          </a:xfrm>
          <a:custGeom>
            <a:avLst/>
            <a:gdLst>
              <a:gd name="connsiteX0" fmla="*/ 959194 w 1229043"/>
              <a:gd name="connsiteY0" fmla="*/ 207 h 1070431"/>
              <a:gd name="connsiteX1" fmla="*/ 1107367 w 1229043"/>
              <a:gd name="connsiteY1" fmla="*/ 1708 h 1070431"/>
              <a:gd name="connsiteX2" fmla="*/ 1227756 w 1229043"/>
              <a:gd name="connsiteY2" fmla="*/ 124396 h 1070431"/>
              <a:gd name="connsiteX3" fmla="*/ 1228278 w 1229043"/>
              <a:gd name="connsiteY3" fmla="*/ 430897 h 1070431"/>
              <a:gd name="connsiteX4" fmla="*/ 1227687 w 1229043"/>
              <a:gd name="connsiteY4" fmla="*/ 430897 h 1070431"/>
              <a:gd name="connsiteX5" fmla="*/ 1226973 w 1229043"/>
              <a:gd name="connsiteY5" fmla="*/ 706718 h 1070431"/>
              <a:gd name="connsiteX6" fmla="*/ 856217 w 1229043"/>
              <a:gd name="connsiteY6" fmla="*/ 1070431 h 1070431"/>
              <a:gd name="connsiteX7" fmla="*/ 765688 w 1229043"/>
              <a:gd name="connsiteY7" fmla="*/ 988597 h 1070431"/>
              <a:gd name="connsiteX8" fmla="*/ 835188 w 1229043"/>
              <a:gd name="connsiteY8" fmla="*/ 842082 h 1070431"/>
              <a:gd name="connsiteX9" fmla="*/ 1001192 w 1229043"/>
              <a:gd name="connsiteY9" fmla="*/ 580699 h 1070431"/>
              <a:gd name="connsiteX10" fmla="*/ 947882 w 1229043"/>
              <a:gd name="connsiteY10" fmla="*/ 535590 h 1070431"/>
              <a:gd name="connsiteX11" fmla="*/ 825249 w 1229043"/>
              <a:gd name="connsiteY11" fmla="*/ 535394 h 1070431"/>
              <a:gd name="connsiteX12" fmla="*/ 693778 w 1229043"/>
              <a:gd name="connsiteY12" fmla="*/ 402215 h 1070431"/>
              <a:gd name="connsiteX13" fmla="*/ 693952 w 1229043"/>
              <a:gd name="connsiteY13" fmla="*/ 126353 h 1070431"/>
              <a:gd name="connsiteX14" fmla="*/ 811024 w 1229043"/>
              <a:gd name="connsiteY14" fmla="*/ 1851 h 1070431"/>
              <a:gd name="connsiteX15" fmla="*/ 959194 w 1229043"/>
              <a:gd name="connsiteY15" fmla="*/ 207 h 1070431"/>
              <a:gd name="connsiteX16" fmla="*/ 267714 w 1229043"/>
              <a:gd name="connsiteY16" fmla="*/ 1 h 1070431"/>
              <a:gd name="connsiteX17" fmla="*/ 420819 w 1229043"/>
              <a:gd name="connsiteY17" fmla="*/ 2165 h 1070431"/>
              <a:gd name="connsiteX18" fmla="*/ 535300 w 1229043"/>
              <a:gd name="connsiteY18" fmla="*/ 128882 h 1070431"/>
              <a:gd name="connsiteX19" fmla="*/ 535304 w 1229043"/>
              <a:gd name="connsiteY19" fmla="*/ 424839 h 1070431"/>
              <a:gd name="connsiteX20" fmla="*/ 533574 w 1229043"/>
              <a:gd name="connsiteY20" fmla="*/ 424843 h 1070431"/>
              <a:gd name="connsiteX21" fmla="*/ 532574 w 1229043"/>
              <a:gd name="connsiteY21" fmla="*/ 720696 h 1070431"/>
              <a:gd name="connsiteX22" fmla="*/ 171898 w 1229043"/>
              <a:gd name="connsiteY22" fmla="*/ 1069797 h 1070431"/>
              <a:gd name="connsiteX23" fmla="*/ 81054 w 1229043"/>
              <a:gd name="connsiteY23" fmla="*/ 992682 h 1070431"/>
              <a:gd name="connsiteX24" fmla="*/ 150687 w 1229043"/>
              <a:gd name="connsiteY24" fmla="*/ 841078 h 1070431"/>
              <a:gd name="connsiteX25" fmla="*/ 306587 w 1229043"/>
              <a:gd name="connsiteY25" fmla="*/ 564122 h 1070431"/>
              <a:gd name="connsiteX26" fmla="*/ 249816 w 1229043"/>
              <a:gd name="connsiteY26" fmla="*/ 535934 h 1070431"/>
              <a:gd name="connsiteX27" fmla="*/ 127336 w 1229043"/>
              <a:gd name="connsiteY27" fmla="*/ 535165 h 1070431"/>
              <a:gd name="connsiteX28" fmla="*/ 1170 w 1229043"/>
              <a:gd name="connsiteY28" fmla="*/ 406938 h 1070431"/>
              <a:gd name="connsiteX29" fmla="*/ 1606 w 1229043"/>
              <a:gd name="connsiteY29" fmla="*/ 121207 h 1070431"/>
              <a:gd name="connsiteX30" fmla="*/ 114639 w 1229043"/>
              <a:gd name="connsiteY30" fmla="*/ 2446 h 1070431"/>
              <a:gd name="connsiteX31" fmla="*/ 267714 w 1229043"/>
              <a:gd name="connsiteY31" fmla="*/ 1 h 107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9043" h="1070431">
                <a:moveTo>
                  <a:pt x="959194" y="207"/>
                </a:moveTo>
                <a:cubicBezTo>
                  <a:pt x="1008594" y="181"/>
                  <a:pt x="1057994" y="680"/>
                  <a:pt x="1107367" y="1708"/>
                </a:cubicBezTo>
                <a:cubicBezTo>
                  <a:pt x="1185347" y="3331"/>
                  <a:pt x="1226177" y="47884"/>
                  <a:pt x="1227756" y="124396"/>
                </a:cubicBezTo>
                <a:cubicBezTo>
                  <a:pt x="1229861" y="226524"/>
                  <a:pt x="1228278" y="328727"/>
                  <a:pt x="1228278" y="430897"/>
                </a:cubicBezTo>
                <a:cubicBezTo>
                  <a:pt x="1228081" y="430897"/>
                  <a:pt x="1227880" y="430897"/>
                  <a:pt x="1227687" y="430897"/>
                </a:cubicBezTo>
                <a:cubicBezTo>
                  <a:pt x="1227687" y="522848"/>
                  <a:pt x="1231170" y="614957"/>
                  <a:pt x="1226973" y="706718"/>
                </a:cubicBezTo>
                <a:cubicBezTo>
                  <a:pt x="1217752" y="908335"/>
                  <a:pt x="1048694" y="1069971"/>
                  <a:pt x="856217" y="1070431"/>
                </a:cubicBezTo>
                <a:cubicBezTo>
                  <a:pt x="795841" y="1070573"/>
                  <a:pt x="763915" y="1047058"/>
                  <a:pt x="765688" y="988597"/>
                </a:cubicBezTo>
                <a:cubicBezTo>
                  <a:pt x="767421" y="931422"/>
                  <a:pt x="745342" y="861837"/>
                  <a:pt x="835188" y="842082"/>
                </a:cubicBezTo>
                <a:cubicBezTo>
                  <a:pt x="973911" y="811573"/>
                  <a:pt x="1025723" y="724345"/>
                  <a:pt x="1001192" y="580699"/>
                </a:cubicBezTo>
                <a:cubicBezTo>
                  <a:pt x="995114" y="545109"/>
                  <a:pt x="979221" y="535231"/>
                  <a:pt x="947882" y="535590"/>
                </a:cubicBezTo>
                <a:cubicBezTo>
                  <a:pt x="907009" y="536061"/>
                  <a:pt x="866121" y="535965"/>
                  <a:pt x="825249" y="535394"/>
                </a:cubicBezTo>
                <a:cubicBezTo>
                  <a:pt x="737893" y="534169"/>
                  <a:pt x="693720" y="489945"/>
                  <a:pt x="693778" y="402215"/>
                </a:cubicBezTo>
                <a:cubicBezTo>
                  <a:pt x="693839" y="310260"/>
                  <a:pt x="693426" y="218304"/>
                  <a:pt x="693952" y="126353"/>
                </a:cubicBezTo>
                <a:cubicBezTo>
                  <a:pt x="694391" y="49046"/>
                  <a:pt x="731912" y="3564"/>
                  <a:pt x="811024" y="1851"/>
                </a:cubicBezTo>
                <a:cubicBezTo>
                  <a:pt x="860395" y="782"/>
                  <a:pt x="909794" y="233"/>
                  <a:pt x="959194" y="207"/>
                </a:cubicBezTo>
                <a:close/>
                <a:moveTo>
                  <a:pt x="267714" y="1"/>
                </a:moveTo>
                <a:cubicBezTo>
                  <a:pt x="318764" y="12"/>
                  <a:pt x="369818" y="791"/>
                  <a:pt x="420819" y="2165"/>
                </a:cubicBezTo>
                <a:cubicBezTo>
                  <a:pt x="500197" y="4303"/>
                  <a:pt x="535277" y="52200"/>
                  <a:pt x="535300" y="128882"/>
                </a:cubicBezTo>
                <a:cubicBezTo>
                  <a:pt x="535327" y="227534"/>
                  <a:pt x="535304" y="326188"/>
                  <a:pt x="535304" y="424839"/>
                </a:cubicBezTo>
                <a:cubicBezTo>
                  <a:pt x="534729" y="424843"/>
                  <a:pt x="534149" y="424843"/>
                  <a:pt x="533574" y="424843"/>
                </a:cubicBezTo>
                <a:cubicBezTo>
                  <a:pt x="533574" y="523481"/>
                  <a:pt x="538270" y="622390"/>
                  <a:pt x="532574" y="720696"/>
                </a:cubicBezTo>
                <a:cubicBezTo>
                  <a:pt x="521438" y="912995"/>
                  <a:pt x="358169" y="1066762"/>
                  <a:pt x="171898" y="1069797"/>
                </a:cubicBezTo>
                <a:cubicBezTo>
                  <a:pt x="115749" y="1070713"/>
                  <a:pt x="74116" y="1057746"/>
                  <a:pt x="81054" y="992682"/>
                </a:cubicBezTo>
                <a:cubicBezTo>
                  <a:pt x="87094" y="936048"/>
                  <a:pt x="45878" y="859137"/>
                  <a:pt x="150687" y="841078"/>
                </a:cubicBezTo>
                <a:cubicBezTo>
                  <a:pt x="284635" y="818002"/>
                  <a:pt x="351976" y="689492"/>
                  <a:pt x="306587" y="564122"/>
                </a:cubicBezTo>
                <a:cubicBezTo>
                  <a:pt x="294842" y="531683"/>
                  <a:pt x="272208" y="536583"/>
                  <a:pt x="249816" y="535934"/>
                </a:cubicBezTo>
                <a:cubicBezTo>
                  <a:pt x="209016" y="534752"/>
                  <a:pt x="168127" y="536498"/>
                  <a:pt x="127336" y="535165"/>
                </a:cubicBezTo>
                <a:cubicBezTo>
                  <a:pt x="45130" y="532474"/>
                  <a:pt x="2214" y="488829"/>
                  <a:pt x="1170" y="406938"/>
                </a:cubicBezTo>
                <a:cubicBezTo>
                  <a:pt x="-44" y="311704"/>
                  <a:pt x="-869" y="216394"/>
                  <a:pt x="1606" y="121207"/>
                </a:cubicBezTo>
                <a:cubicBezTo>
                  <a:pt x="3459" y="49962"/>
                  <a:pt x="41789" y="4872"/>
                  <a:pt x="114639" y="2446"/>
                </a:cubicBezTo>
                <a:cubicBezTo>
                  <a:pt x="165620" y="748"/>
                  <a:pt x="216665" y="-9"/>
                  <a:pt x="267714" y="1"/>
                </a:cubicBezTo>
                <a:close/>
              </a:path>
            </a:pathLst>
          </a:custGeom>
          <a:solidFill>
            <a:schemeClr val="accent2"/>
          </a:solidFill>
        </p:spPr>
        <p:txBody>
          <a:bodyPr wrap="none" lIns="1908000">
            <a:noAutofit/>
          </a:bodyPr>
          <a:lstStyle>
            <a:lvl1pPr marL="0" indent="0">
              <a:spcBef>
                <a:spcPts val="0"/>
              </a:spcBef>
              <a:buNone/>
              <a:defRPr sz="2400" b="1">
                <a:solidFill>
                  <a:schemeClr val="tx2"/>
                </a:solidFill>
              </a:defRPr>
            </a:lvl1pPr>
            <a:lvl2pPr marL="0" indent="0">
              <a:spcBef>
                <a:spcPts val="0"/>
              </a:spcBef>
              <a:buNone/>
              <a:defRPr>
                <a:solidFill>
                  <a:schemeClr val="tx2"/>
                </a:solidFill>
              </a:defRPr>
            </a:lvl2pPr>
          </a:lstStyle>
          <a:p>
            <a:pPr lvl="0"/>
            <a:r>
              <a:rPr lang="de-DE"/>
              <a:t>Mastertextformat bearbeiten</a:t>
            </a:r>
          </a:p>
          <a:p>
            <a:pPr lvl="1"/>
            <a:r>
              <a:rPr lang="de-DE"/>
              <a:t>Zweite Ebene</a:t>
            </a:r>
          </a:p>
        </p:txBody>
      </p:sp>
    </p:spTree>
    <p:extLst>
      <p:ext uri="{BB962C8B-B14F-4D97-AF65-F5344CB8AC3E}">
        <p14:creationId xmlns:p14="http://schemas.microsoft.com/office/powerpoint/2010/main" val="744823259"/>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ese (blau)">
    <p:spTree>
      <p:nvGrpSpPr>
        <p:cNvPr id="1" name=""/>
        <p:cNvGrpSpPr/>
        <p:nvPr/>
      </p:nvGrpSpPr>
      <p:grpSpPr>
        <a:xfrm>
          <a:off x="0" y="0"/>
          <a:ext cx="0" cy="0"/>
          <a:chOff x="0" y="0"/>
          <a:chExt cx="0" cy="0"/>
        </a:xfrm>
      </p:grpSpPr>
      <p:sp>
        <p:nvSpPr>
          <p:cNvPr id="9" name="Freihandform: Form 8">
            <a:extLst>
              <a:ext uri="{FF2B5EF4-FFF2-40B4-BE49-F238E27FC236}">
                <a16:creationId xmlns:a16="http://schemas.microsoft.com/office/drawing/2014/main" id="{930DE481-EF65-451A-90A6-CAAA75596419}"/>
              </a:ext>
            </a:extLst>
          </p:cNvPr>
          <p:cNvSpPr/>
          <p:nvPr userDrawn="1"/>
        </p:nvSpPr>
        <p:spPr>
          <a:xfrm>
            <a:off x="0" y="2"/>
            <a:ext cx="9144000" cy="4670807"/>
          </a:xfrm>
          <a:custGeom>
            <a:avLst/>
            <a:gdLst>
              <a:gd name="connsiteX0" fmla="*/ 0 w 12192000"/>
              <a:gd name="connsiteY0" fmla="*/ 0 h 6146463"/>
              <a:gd name="connsiteX1" fmla="*/ 12192000 w 12192000"/>
              <a:gd name="connsiteY1" fmla="*/ 0 h 6146463"/>
              <a:gd name="connsiteX2" fmla="*/ 12192000 w 12192000"/>
              <a:gd name="connsiteY2" fmla="*/ 6146463 h 6146463"/>
              <a:gd name="connsiteX3" fmla="*/ 12014605 w 12192000"/>
              <a:gd name="connsiteY3" fmla="*/ 6114884 h 6146463"/>
              <a:gd name="connsiteX4" fmla="*/ 6096000 w 12192000"/>
              <a:gd name="connsiteY4" fmla="*/ 5812808 h 6146463"/>
              <a:gd name="connsiteX5" fmla="*/ 177396 w 12192000"/>
              <a:gd name="connsiteY5" fmla="*/ 6114884 h 6146463"/>
              <a:gd name="connsiteX6" fmla="*/ 0 w 12192000"/>
              <a:gd name="connsiteY6" fmla="*/ 6146463 h 614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146463">
                <a:moveTo>
                  <a:pt x="0" y="0"/>
                </a:moveTo>
                <a:lnTo>
                  <a:pt x="12192000" y="0"/>
                </a:lnTo>
                <a:lnTo>
                  <a:pt x="12192000" y="6146463"/>
                </a:lnTo>
                <a:lnTo>
                  <a:pt x="12014605" y="6114884"/>
                </a:lnTo>
                <a:cubicBezTo>
                  <a:pt x="10874782" y="5934954"/>
                  <a:pt x="8651732" y="5812808"/>
                  <a:pt x="6096000" y="5812808"/>
                </a:cubicBezTo>
                <a:cubicBezTo>
                  <a:pt x="3540268" y="5812808"/>
                  <a:pt x="1317218" y="5934954"/>
                  <a:pt x="177396" y="6114884"/>
                </a:cubicBezTo>
                <a:lnTo>
                  <a:pt x="0" y="6146463"/>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
        <p:nvSpPr>
          <p:cNvPr id="2" name="Titel 1">
            <a:extLst>
              <a:ext uri="{FF2B5EF4-FFF2-40B4-BE49-F238E27FC236}">
                <a16:creationId xmlns:a16="http://schemas.microsoft.com/office/drawing/2014/main" id="{2B703AD2-15D2-8D17-AC0F-F90059A736AF}"/>
              </a:ext>
            </a:extLst>
          </p:cNvPr>
          <p:cNvSpPr>
            <a:spLocks noGrp="1"/>
          </p:cNvSpPr>
          <p:nvPr>
            <p:ph type="title"/>
          </p:nvPr>
        </p:nvSpPr>
        <p:spPr>
          <a:xfrm>
            <a:off x="1565911" y="1168004"/>
            <a:ext cx="7191137" cy="1998409"/>
          </a:xfrm>
        </p:spPr>
        <p:txBody>
          <a:bodyPr anchor="b"/>
          <a:lstStyle>
            <a:lvl1pPr>
              <a:defRPr sz="2400">
                <a:solidFill>
                  <a:schemeClr val="bg1"/>
                </a:solidFill>
              </a:defRPr>
            </a:lvl1p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9C2E58F3-816D-7D31-C52E-0C87D0545959}"/>
              </a:ext>
            </a:extLst>
          </p:cNvPr>
          <p:cNvSpPr>
            <a:spLocks noGrp="1"/>
          </p:cNvSpPr>
          <p:nvPr>
            <p:ph type="ftr" sz="quarter" idx="11"/>
          </p:nvPr>
        </p:nvSpPr>
        <p:spPr/>
        <p:txBody>
          <a:bodyPr/>
          <a:lstStyle/>
          <a:p>
            <a:r>
              <a:rPr lang="de-DE"/>
              <a:t>Einführung in schulinterne Evaluation - Interne Evaluation planen, 19.01.2024</a:t>
            </a:r>
            <a:endParaRPr lang="de-DE" dirty="0"/>
          </a:p>
        </p:txBody>
      </p:sp>
      <p:sp>
        <p:nvSpPr>
          <p:cNvPr id="4" name="Freihandform: Form 3">
            <a:extLst>
              <a:ext uri="{FF2B5EF4-FFF2-40B4-BE49-F238E27FC236}">
                <a16:creationId xmlns:a16="http://schemas.microsoft.com/office/drawing/2014/main" id="{8743B220-AD08-F1F7-5463-871E119E0B81}"/>
              </a:ext>
            </a:extLst>
          </p:cNvPr>
          <p:cNvSpPr/>
          <p:nvPr userDrawn="1"/>
        </p:nvSpPr>
        <p:spPr>
          <a:xfrm>
            <a:off x="0" y="4379120"/>
            <a:ext cx="9144000" cy="473360"/>
          </a:xfrm>
          <a:custGeom>
            <a:avLst/>
            <a:gdLst>
              <a:gd name="connsiteX0" fmla="*/ 6096000 w 12192000"/>
              <a:gd name="connsiteY0" fmla="*/ 0 h 631147"/>
              <a:gd name="connsiteX1" fmla="*/ 12160798 w 12192000"/>
              <a:gd name="connsiteY1" fmla="*/ 332757 h 631147"/>
              <a:gd name="connsiteX2" fmla="*/ 12192000 w 12192000"/>
              <a:gd name="connsiteY2" fmla="*/ 337612 h 631147"/>
              <a:gd name="connsiteX3" fmla="*/ 12192000 w 12192000"/>
              <a:gd name="connsiteY3" fmla="*/ 631147 h 631147"/>
              <a:gd name="connsiteX4" fmla="*/ 12107887 w 12192000"/>
              <a:gd name="connsiteY4" fmla="*/ 602965 h 631147"/>
              <a:gd name="connsiteX5" fmla="*/ 6096000 w 12192000"/>
              <a:gd name="connsiteY5" fmla="*/ 114300 h 631147"/>
              <a:gd name="connsiteX6" fmla="*/ 84113 w 12192000"/>
              <a:gd name="connsiteY6" fmla="*/ 602965 h 631147"/>
              <a:gd name="connsiteX7" fmla="*/ 0 w 12192000"/>
              <a:gd name="connsiteY7" fmla="*/ 631147 h 631147"/>
              <a:gd name="connsiteX8" fmla="*/ 0 w 12192000"/>
              <a:gd name="connsiteY8" fmla="*/ 337612 h 631147"/>
              <a:gd name="connsiteX9" fmla="*/ 31203 w 12192000"/>
              <a:gd name="connsiteY9" fmla="*/ 332757 h 631147"/>
              <a:gd name="connsiteX10" fmla="*/ 6096000 w 12192000"/>
              <a:gd name="connsiteY10" fmla="*/ 0 h 63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31147">
                <a:moveTo>
                  <a:pt x="6096000" y="0"/>
                </a:moveTo>
                <a:cubicBezTo>
                  <a:pt x="8537644" y="0"/>
                  <a:pt x="10719244" y="129534"/>
                  <a:pt x="12160798" y="332757"/>
                </a:cubicBezTo>
                <a:lnTo>
                  <a:pt x="12192000" y="337612"/>
                </a:lnTo>
                <a:lnTo>
                  <a:pt x="12192000" y="631147"/>
                </a:lnTo>
                <a:lnTo>
                  <a:pt x="12107887" y="602965"/>
                </a:lnTo>
                <a:cubicBezTo>
                  <a:pt x="11117396" y="315797"/>
                  <a:pt x="8798588" y="114300"/>
                  <a:pt x="6096000" y="114300"/>
                </a:cubicBezTo>
                <a:cubicBezTo>
                  <a:pt x="3393412" y="114300"/>
                  <a:pt x="1074605" y="315797"/>
                  <a:pt x="84113" y="602965"/>
                </a:cubicBezTo>
                <a:lnTo>
                  <a:pt x="0" y="631147"/>
                </a:lnTo>
                <a:lnTo>
                  <a:pt x="0" y="337612"/>
                </a:lnTo>
                <a:lnTo>
                  <a:pt x="31203" y="332757"/>
                </a:lnTo>
                <a:cubicBezTo>
                  <a:pt x="1472757" y="129534"/>
                  <a:pt x="3654357" y="0"/>
                  <a:pt x="6096000"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
        <p:nvSpPr>
          <p:cNvPr id="6" name="Textplatzhalter 22">
            <a:extLst>
              <a:ext uri="{FF2B5EF4-FFF2-40B4-BE49-F238E27FC236}">
                <a16:creationId xmlns:a16="http://schemas.microsoft.com/office/drawing/2014/main" id="{7B2DF14A-4E0C-0C68-6854-0C1F143BE900}"/>
              </a:ext>
            </a:extLst>
          </p:cNvPr>
          <p:cNvSpPr>
            <a:spLocks noGrp="1"/>
          </p:cNvSpPr>
          <p:nvPr>
            <p:ph type="body" sz="quarter" idx="15"/>
          </p:nvPr>
        </p:nvSpPr>
        <p:spPr>
          <a:xfrm>
            <a:off x="1565911" y="3291543"/>
            <a:ext cx="7191137" cy="268902"/>
          </a:xfrm>
        </p:spPr>
        <p:txBody>
          <a:bodyPr anchor="t"/>
          <a:lstStyle>
            <a:lvl1pPr marL="0" indent="0" algn="l">
              <a:spcBef>
                <a:spcPts val="0"/>
              </a:spcBef>
              <a:buNone/>
              <a:defRPr sz="1200">
                <a:solidFill>
                  <a:schemeClr val="bg1"/>
                </a:solidFill>
              </a:defRPr>
            </a:lvl1pPr>
          </a:lstStyle>
          <a:p>
            <a:pPr lvl="0"/>
            <a:r>
              <a:rPr lang="de-DE"/>
              <a:t>Mastertextformat bearbeiten</a:t>
            </a:r>
          </a:p>
        </p:txBody>
      </p:sp>
      <p:sp>
        <p:nvSpPr>
          <p:cNvPr id="3" name="Freihandform: Form 2">
            <a:extLst>
              <a:ext uri="{FF2B5EF4-FFF2-40B4-BE49-F238E27FC236}">
                <a16:creationId xmlns:a16="http://schemas.microsoft.com/office/drawing/2014/main" id="{4EAA2CCE-061D-E002-40CE-85C318425690}"/>
              </a:ext>
            </a:extLst>
          </p:cNvPr>
          <p:cNvSpPr/>
          <p:nvPr userDrawn="1"/>
        </p:nvSpPr>
        <p:spPr>
          <a:xfrm rot="16200000">
            <a:off x="386768" y="2181100"/>
            <a:ext cx="920366" cy="919994"/>
          </a:xfrm>
          <a:custGeom>
            <a:avLst/>
            <a:gdLst>
              <a:gd name="connsiteX0" fmla="*/ 381321 w 1171574"/>
              <a:gd name="connsiteY0" fmla="*/ 587961 h 1171100"/>
              <a:gd name="connsiteX1" fmla="*/ 309321 w 1171574"/>
              <a:gd name="connsiteY1" fmla="*/ 659961 h 1171100"/>
              <a:gd name="connsiteX2" fmla="*/ 237321 w 1171574"/>
              <a:gd name="connsiteY2" fmla="*/ 587961 h 1171100"/>
              <a:gd name="connsiteX3" fmla="*/ 309322 w 1171574"/>
              <a:gd name="connsiteY3" fmla="*/ 515961 h 1171100"/>
              <a:gd name="connsiteX4" fmla="*/ 381321 w 1171574"/>
              <a:gd name="connsiteY4" fmla="*/ 587961 h 1171100"/>
              <a:gd name="connsiteX5" fmla="*/ 383783 w 1171574"/>
              <a:gd name="connsiteY5" fmla="*/ 796145 h 1171100"/>
              <a:gd name="connsiteX6" fmla="*/ 311783 w 1171574"/>
              <a:gd name="connsiteY6" fmla="*/ 868145 h 1171100"/>
              <a:gd name="connsiteX7" fmla="*/ 239783 w 1171574"/>
              <a:gd name="connsiteY7" fmla="*/ 796145 h 1171100"/>
              <a:gd name="connsiteX8" fmla="*/ 311783 w 1171574"/>
              <a:gd name="connsiteY8" fmla="*/ 724145 h 1171100"/>
              <a:gd name="connsiteX9" fmla="*/ 383783 w 1171574"/>
              <a:gd name="connsiteY9" fmla="*/ 796145 h 1171100"/>
              <a:gd name="connsiteX10" fmla="*/ 383784 w 1171574"/>
              <a:gd name="connsiteY10" fmla="*/ 376927 h 1171100"/>
              <a:gd name="connsiteX11" fmla="*/ 311784 w 1171574"/>
              <a:gd name="connsiteY11" fmla="*/ 448927 h 1171100"/>
              <a:gd name="connsiteX12" fmla="*/ 239784 w 1171574"/>
              <a:gd name="connsiteY12" fmla="*/ 376927 h 1171100"/>
              <a:gd name="connsiteX13" fmla="*/ 311784 w 1171574"/>
              <a:gd name="connsiteY13" fmla="*/ 304928 h 1171100"/>
              <a:gd name="connsiteX14" fmla="*/ 383784 w 1171574"/>
              <a:gd name="connsiteY14" fmla="*/ 376927 h 1171100"/>
              <a:gd name="connsiteX15" fmla="*/ 1171573 w 1171574"/>
              <a:gd name="connsiteY15" fmla="*/ 852012 h 1171100"/>
              <a:gd name="connsiteX16" fmla="*/ 1171573 w 1171574"/>
              <a:gd name="connsiteY16" fmla="*/ 1171100 h 1171100"/>
              <a:gd name="connsiteX17" fmla="*/ 1045368 w 1171574"/>
              <a:gd name="connsiteY17" fmla="*/ 1171100 h 1171100"/>
              <a:gd name="connsiteX18" fmla="*/ 1045368 w 1171574"/>
              <a:gd name="connsiteY18" fmla="*/ 1171098 h 1171100"/>
              <a:gd name="connsiteX19" fmla="*/ 126205 w 1171574"/>
              <a:gd name="connsiteY19" fmla="*/ 1171097 h 1171100"/>
              <a:gd name="connsiteX20" fmla="*/ 126205 w 1171574"/>
              <a:gd name="connsiteY20" fmla="*/ 1171099 h 1171100"/>
              <a:gd name="connsiteX21" fmla="*/ 0 w 1171574"/>
              <a:gd name="connsiteY21" fmla="*/ 1171099 h 1171100"/>
              <a:gd name="connsiteX22" fmla="*/ 0 w 1171574"/>
              <a:gd name="connsiteY22" fmla="*/ 852011 h 1171100"/>
              <a:gd name="connsiteX23" fmla="*/ 126205 w 1171574"/>
              <a:gd name="connsiteY23" fmla="*/ 852011 h 1171100"/>
              <a:gd name="connsiteX24" fmla="*/ 126205 w 1171574"/>
              <a:gd name="connsiteY24" fmla="*/ 1044892 h 1171100"/>
              <a:gd name="connsiteX25" fmla="*/ 1045368 w 1171574"/>
              <a:gd name="connsiteY25" fmla="*/ 1044893 h 1171100"/>
              <a:gd name="connsiteX26" fmla="*/ 1045368 w 1171574"/>
              <a:gd name="connsiteY26" fmla="*/ 852012 h 1171100"/>
              <a:gd name="connsiteX27" fmla="*/ 1171574 w 1171574"/>
              <a:gd name="connsiteY27" fmla="*/ 0 h 1171100"/>
              <a:gd name="connsiteX28" fmla="*/ 1171574 w 1171574"/>
              <a:gd name="connsiteY28" fmla="*/ 319088 h 1171100"/>
              <a:gd name="connsiteX29" fmla="*/ 1045369 w 1171574"/>
              <a:gd name="connsiteY29" fmla="*/ 319088 h 1171100"/>
              <a:gd name="connsiteX30" fmla="*/ 1045369 w 1171574"/>
              <a:gd name="connsiteY30" fmla="*/ 126207 h 1171100"/>
              <a:gd name="connsiteX31" fmla="*/ 126206 w 1171574"/>
              <a:gd name="connsiteY31" fmla="*/ 126207 h 1171100"/>
              <a:gd name="connsiteX32" fmla="*/ 126206 w 1171574"/>
              <a:gd name="connsiteY32" fmla="*/ 319088 h 1171100"/>
              <a:gd name="connsiteX33" fmla="*/ 1 w 1171574"/>
              <a:gd name="connsiteY33" fmla="*/ 319088 h 1171100"/>
              <a:gd name="connsiteX34" fmla="*/ 1 w 1171574"/>
              <a:gd name="connsiteY34" fmla="*/ 0 h 1171100"/>
              <a:gd name="connsiteX35" fmla="*/ 126206 w 1171574"/>
              <a:gd name="connsiteY35" fmla="*/ 0 h 1171100"/>
              <a:gd name="connsiteX36" fmla="*/ 126206 w 1171574"/>
              <a:gd name="connsiteY36" fmla="*/ 2 h 1171100"/>
              <a:gd name="connsiteX37" fmla="*/ 1045369 w 1171574"/>
              <a:gd name="connsiteY37" fmla="*/ 2 h 1171100"/>
              <a:gd name="connsiteX38" fmla="*/ 1045369 w 1171574"/>
              <a:gd name="connsiteY38" fmla="*/ 0 h 117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71574" h="1171100">
                <a:moveTo>
                  <a:pt x="381321" y="587961"/>
                </a:moveTo>
                <a:cubicBezTo>
                  <a:pt x="381321" y="627726"/>
                  <a:pt x="349086" y="659961"/>
                  <a:pt x="309321" y="659961"/>
                </a:cubicBezTo>
                <a:cubicBezTo>
                  <a:pt x="269556" y="659961"/>
                  <a:pt x="237321" y="627726"/>
                  <a:pt x="237321" y="587961"/>
                </a:cubicBezTo>
                <a:cubicBezTo>
                  <a:pt x="237321" y="548196"/>
                  <a:pt x="269557" y="515961"/>
                  <a:pt x="309322" y="515961"/>
                </a:cubicBezTo>
                <a:cubicBezTo>
                  <a:pt x="349087" y="515961"/>
                  <a:pt x="381321" y="548196"/>
                  <a:pt x="381321" y="587961"/>
                </a:cubicBezTo>
                <a:close/>
                <a:moveTo>
                  <a:pt x="383783" y="796145"/>
                </a:moveTo>
                <a:cubicBezTo>
                  <a:pt x="383783" y="835910"/>
                  <a:pt x="351548" y="868145"/>
                  <a:pt x="311783" y="868145"/>
                </a:cubicBezTo>
                <a:cubicBezTo>
                  <a:pt x="272018" y="868145"/>
                  <a:pt x="239783" y="835910"/>
                  <a:pt x="239783" y="796145"/>
                </a:cubicBezTo>
                <a:cubicBezTo>
                  <a:pt x="239783" y="756380"/>
                  <a:pt x="272018" y="724145"/>
                  <a:pt x="311783" y="724145"/>
                </a:cubicBezTo>
                <a:cubicBezTo>
                  <a:pt x="351548" y="724145"/>
                  <a:pt x="383783" y="756380"/>
                  <a:pt x="383783" y="796145"/>
                </a:cubicBezTo>
                <a:close/>
                <a:moveTo>
                  <a:pt x="383784" y="376927"/>
                </a:moveTo>
                <a:cubicBezTo>
                  <a:pt x="383784" y="416692"/>
                  <a:pt x="351549" y="448927"/>
                  <a:pt x="311784" y="448927"/>
                </a:cubicBezTo>
                <a:cubicBezTo>
                  <a:pt x="272019" y="448927"/>
                  <a:pt x="239784" y="416692"/>
                  <a:pt x="239784" y="376927"/>
                </a:cubicBezTo>
                <a:cubicBezTo>
                  <a:pt x="239784" y="337162"/>
                  <a:pt x="272019" y="304928"/>
                  <a:pt x="311784" y="304928"/>
                </a:cubicBezTo>
                <a:cubicBezTo>
                  <a:pt x="351549" y="304928"/>
                  <a:pt x="383784" y="337162"/>
                  <a:pt x="383784" y="376927"/>
                </a:cubicBezTo>
                <a:close/>
                <a:moveTo>
                  <a:pt x="1171573" y="852012"/>
                </a:moveTo>
                <a:lnTo>
                  <a:pt x="1171573" y="1171100"/>
                </a:lnTo>
                <a:lnTo>
                  <a:pt x="1045368" y="1171100"/>
                </a:lnTo>
                <a:lnTo>
                  <a:pt x="1045368" y="1171098"/>
                </a:lnTo>
                <a:lnTo>
                  <a:pt x="126205" y="1171097"/>
                </a:lnTo>
                <a:lnTo>
                  <a:pt x="126205" y="1171099"/>
                </a:lnTo>
                <a:lnTo>
                  <a:pt x="0" y="1171099"/>
                </a:lnTo>
                <a:lnTo>
                  <a:pt x="0" y="852011"/>
                </a:lnTo>
                <a:lnTo>
                  <a:pt x="126205" y="852011"/>
                </a:lnTo>
                <a:lnTo>
                  <a:pt x="126205" y="1044892"/>
                </a:lnTo>
                <a:lnTo>
                  <a:pt x="1045368" y="1044893"/>
                </a:lnTo>
                <a:lnTo>
                  <a:pt x="1045368" y="852012"/>
                </a:lnTo>
                <a:close/>
                <a:moveTo>
                  <a:pt x="1171574" y="0"/>
                </a:moveTo>
                <a:lnTo>
                  <a:pt x="1171574" y="319088"/>
                </a:lnTo>
                <a:lnTo>
                  <a:pt x="1045369" y="319088"/>
                </a:lnTo>
                <a:lnTo>
                  <a:pt x="1045369" y="126207"/>
                </a:lnTo>
                <a:lnTo>
                  <a:pt x="126206" y="126207"/>
                </a:lnTo>
                <a:lnTo>
                  <a:pt x="126206" y="319088"/>
                </a:lnTo>
                <a:lnTo>
                  <a:pt x="1" y="319088"/>
                </a:lnTo>
                <a:lnTo>
                  <a:pt x="1" y="0"/>
                </a:lnTo>
                <a:lnTo>
                  <a:pt x="126206" y="0"/>
                </a:lnTo>
                <a:lnTo>
                  <a:pt x="126206" y="2"/>
                </a:lnTo>
                <a:lnTo>
                  <a:pt x="1045369" y="2"/>
                </a:lnTo>
                <a:lnTo>
                  <a:pt x="1045369" y="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02500" lvl="0" indent="-202500" algn="ctr">
              <a:spcBef>
                <a:spcPts val="300"/>
              </a:spcBef>
              <a:buClr>
                <a:schemeClr val="bg1"/>
              </a:buClr>
              <a:buSzPct val="150000"/>
              <a:buFont typeface="Arial" pitchFamily="34" charset="0"/>
              <a:buChar char="•"/>
            </a:pPr>
            <a:endParaRPr lang="de-DE" sz="1350"/>
          </a:p>
        </p:txBody>
      </p:sp>
      <p:sp>
        <p:nvSpPr>
          <p:cNvPr id="7" name="Rechteck 6">
            <a:extLst>
              <a:ext uri="{FF2B5EF4-FFF2-40B4-BE49-F238E27FC236}">
                <a16:creationId xmlns:a16="http://schemas.microsoft.com/office/drawing/2014/main" id="{7C9B67E7-45A3-7F05-AD59-3BCC1C71F70F}"/>
              </a:ext>
            </a:extLst>
          </p:cNvPr>
          <p:cNvSpPr/>
          <p:nvPr userDrawn="1"/>
        </p:nvSpPr>
        <p:spPr>
          <a:xfrm>
            <a:off x="0" y="0"/>
            <a:ext cx="9144000" cy="6604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 name="Textplatzhalter 7">
            <a:extLst>
              <a:ext uri="{FF2B5EF4-FFF2-40B4-BE49-F238E27FC236}">
                <a16:creationId xmlns:a16="http://schemas.microsoft.com/office/drawing/2014/main" id="{C7FD7A60-47B0-FD6F-0873-9D7142E86960}"/>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Tree>
    <p:extLst>
      <p:ext uri="{BB962C8B-B14F-4D97-AF65-F5344CB8AC3E}">
        <p14:creationId xmlns:p14="http://schemas.microsoft.com/office/powerpoint/2010/main" val="407159483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ese (cyan)">
    <p:spTree>
      <p:nvGrpSpPr>
        <p:cNvPr id="1" name=""/>
        <p:cNvGrpSpPr/>
        <p:nvPr/>
      </p:nvGrpSpPr>
      <p:grpSpPr>
        <a:xfrm>
          <a:off x="0" y="0"/>
          <a:ext cx="0" cy="0"/>
          <a:chOff x="0" y="0"/>
          <a:chExt cx="0" cy="0"/>
        </a:xfrm>
      </p:grpSpPr>
      <p:sp>
        <p:nvSpPr>
          <p:cNvPr id="33" name="Freihandform: Form 32">
            <a:extLst>
              <a:ext uri="{FF2B5EF4-FFF2-40B4-BE49-F238E27FC236}">
                <a16:creationId xmlns:a16="http://schemas.microsoft.com/office/drawing/2014/main" id="{9BD99C75-C693-6D49-D4F4-C204870233BA}"/>
              </a:ext>
            </a:extLst>
          </p:cNvPr>
          <p:cNvSpPr/>
          <p:nvPr userDrawn="1"/>
        </p:nvSpPr>
        <p:spPr>
          <a:xfrm>
            <a:off x="0" y="2"/>
            <a:ext cx="9144000" cy="4670807"/>
          </a:xfrm>
          <a:custGeom>
            <a:avLst/>
            <a:gdLst>
              <a:gd name="connsiteX0" fmla="*/ 0 w 12192000"/>
              <a:gd name="connsiteY0" fmla="*/ 0 h 6146463"/>
              <a:gd name="connsiteX1" fmla="*/ 12192000 w 12192000"/>
              <a:gd name="connsiteY1" fmla="*/ 0 h 6146463"/>
              <a:gd name="connsiteX2" fmla="*/ 12192000 w 12192000"/>
              <a:gd name="connsiteY2" fmla="*/ 6146463 h 6146463"/>
              <a:gd name="connsiteX3" fmla="*/ 12014605 w 12192000"/>
              <a:gd name="connsiteY3" fmla="*/ 6114884 h 6146463"/>
              <a:gd name="connsiteX4" fmla="*/ 6096000 w 12192000"/>
              <a:gd name="connsiteY4" fmla="*/ 5812808 h 6146463"/>
              <a:gd name="connsiteX5" fmla="*/ 177396 w 12192000"/>
              <a:gd name="connsiteY5" fmla="*/ 6114884 h 6146463"/>
              <a:gd name="connsiteX6" fmla="*/ 0 w 12192000"/>
              <a:gd name="connsiteY6" fmla="*/ 6146463 h 614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146463">
                <a:moveTo>
                  <a:pt x="0" y="0"/>
                </a:moveTo>
                <a:lnTo>
                  <a:pt x="12192000" y="0"/>
                </a:lnTo>
                <a:lnTo>
                  <a:pt x="12192000" y="6146463"/>
                </a:lnTo>
                <a:lnTo>
                  <a:pt x="12014605" y="6114884"/>
                </a:lnTo>
                <a:cubicBezTo>
                  <a:pt x="10874782" y="5934954"/>
                  <a:pt x="8651732" y="5812808"/>
                  <a:pt x="6096000" y="5812808"/>
                </a:cubicBezTo>
                <a:cubicBezTo>
                  <a:pt x="3540268" y="5812808"/>
                  <a:pt x="1317218" y="5934954"/>
                  <a:pt x="177396" y="6114884"/>
                </a:cubicBezTo>
                <a:lnTo>
                  <a:pt x="0" y="6146463"/>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
        <p:nvSpPr>
          <p:cNvPr id="2" name="Titel 1">
            <a:extLst>
              <a:ext uri="{FF2B5EF4-FFF2-40B4-BE49-F238E27FC236}">
                <a16:creationId xmlns:a16="http://schemas.microsoft.com/office/drawing/2014/main" id="{2B703AD2-15D2-8D17-AC0F-F90059A736AF}"/>
              </a:ext>
            </a:extLst>
          </p:cNvPr>
          <p:cNvSpPr>
            <a:spLocks noGrp="1"/>
          </p:cNvSpPr>
          <p:nvPr>
            <p:ph type="title"/>
          </p:nvPr>
        </p:nvSpPr>
        <p:spPr>
          <a:xfrm>
            <a:off x="1565911" y="1168004"/>
            <a:ext cx="7191137" cy="1998409"/>
          </a:xfrm>
        </p:spPr>
        <p:txBody>
          <a:bodyPr anchor="b"/>
          <a:lstStyle>
            <a:lvl1pPr>
              <a:defRPr sz="2400">
                <a:solidFill>
                  <a:schemeClr val="tx2"/>
                </a:solidFill>
              </a:defRPr>
            </a:lvl1p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9C2E58F3-816D-7D31-C52E-0C87D0545959}"/>
              </a:ext>
            </a:extLst>
          </p:cNvPr>
          <p:cNvSpPr>
            <a:spLocks noGrp="1"/>
          </p:cNvSpPr>
          <p:nvPr>
            <p:ph type="ftr" sz="quarter" idx="11"/>
          </p:nvPr>
        </p:nvSpPr>
        <p:spPr/>
        <p:txBody>
          <a:bodyPr/>
          <a:lstStyle/>
          <a:p>
            <a:r>
              <a:rPr lang="de-DE"/>
              <a:t>Einführung in schulinterne Evaluation - Interne Evaluation planen, 19.01.2024</a:t>
            </a:r>
            <a:endParaRPr lang="de-DE" dirty="0"/>
          </a:p>
        </p:txBody>
      </p:sp>
      <p:sp>
        <p:nvSpPr>
          <p:cNvPr id="4" name="Freihandform: Form 3">
            <a:extLst>
              <a:ext uri="{FF2B5EF4-FFF2-40B4-BE49-F238E27FC236}">
                <a16:creationId xmlns:a16="http://schemas.microsoft.com/office/drawing/2014/main" id="{8743B220-AD08-F1F7-5463-871E119E0B81}"/>
              </a:ext>
            </a:extLst>
          </p:cNvPr>
          <p:cNvSpPr/>
          <p:nvPr userDrawn="1"/>
        </p:nvSpPr>
        <p:spPr>
          <a:xfrm>
            <a:off x="0" y="4379120"/>
            <a:ext cx="9144000" cy="473360"/>
          </a:xfrm>
          <a:custGeom>
            <a:avLst/>
            <a:gdLst>
              <a:gd name="connsiteX0" fmla="*/ 6096000 w 12192000"/>
              <a:gd name="connsiteY0" fmla="*/ 0 h 631147"/>
              <a:gd name="connsiteX1" fmla="*/ 12160798 w 12192000"/>
              <a:gd name="connsiteY1" fmla="*/ 332757 h 631147"/>
              <a:gd name="connsiteX2" fmla="*/ 12192000 w 12192000"/>
              <a:gd name="connsiteY2" fmla="*/ 337612 h 631147"/>
              <a:gd name="connsiteX3" fmla="*/ 12192000 w 12192000"/>
              <a:gd name="connsiteY3" fmla="*/ 631147 h 631147"/>
              <a:gd name="connsiteX4" fmla="*/ 12107887 w 12192000"/>
              <a:gd name="connsiteY4" fmla="*/ 602965 h 631147"/>
              <a:gd name="connsiteX5" fmla="*/ 6096000 w 12192000"/>
              <a:gd name="connsiteY5" fmla="*/ 114300 h 631147"/>
              <a:gd name="connsiteX6" fmla="*/ 84113 w 12192000"/>
              <a:gd name="connsiteY6" fmla="*/ 602965 h 631147"/>
              <a:gd name="connsiteX7" fmla="*/ 0 w 12192000"/>
              <a:gd name="connsiteY7" fmla="*/ 631147 h 631147"/>
              <a:gd name="connsiteX8" fmla="*/ 0 w 12192000"/>
              <a:gd name="connsiteY8" fmla="*/ 337612 h 631147"/>
              <a:gd name="connsiteX9" fmla="*/ 31203 w 12192000"/>
              <a:gd name="connsiteY9" fmla="*/ 332757 h 631147"/>
              <a:gd name="connsiteX10" fmla="*/ 6096000 w 12192000"/>
              <a:gd name="connsiteY10" fmla="*/ 0 h 63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31147">
                <a:moveTo>
                  <a:pt x="6096000" y="0"/>
                </a:moveTo>
                <a:cubicBezTo>
                  <a:pt x="8537644" y="0"/>
                  <a:pt x="10719244" y="129534"/>
                  <a:pt x="12160798" y="332757"/>
                </a:cubicBezTo>
                <a:lnTo>
                  <a:pt x="12192000" y="337612"/>
                </a:lnTo>
                <a:lnTo>
                  <a:pt x="12192000" y="631147"/>
                </a:lnTo>
                <a:lnTo>
                  <a:pt x="12107887" y="602965"/>
                </a:lnTo>
                <a:cubicBezTo>
                  <a:pt x="11117396" y="315797"/>
                  <a:pt x="8798588" y="114300"/>
                  <a:pt x="6096000" y="114300"/>
                </a:cubicBezTo>
                <a:cubicBezTo>
                  <a:pt x="3393412" y="114300"/>
                  <a:pt x="1074605" y="315797"/>
                  <a:pt x="84113" y="602965"/>
                </a:cubicBezTo>
                <a:lnTo>
                  <a:pt x="0" y="631147"/>
                </a:lnTo>
                <a:lnTo>
                  <a:pt x="0" y="337612"/>
                </a:lnTo>
                <a:lnTo>
                  <a:pt x="31203" y="332757"/>
                </a:lnTo>
                <a:cubicBezTo>
                  <a:pt x="1472757" y="129534"/>
                  <a:pt x="3654357" y="0"/>
                  <a:pt x="6096000" y="0"/>
                </a:cubicBez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
        <p:nvSpPr>
          <p:cNvPr id="6" name="Textplatzhalter 22">
            <a:extLst>
              <a:ext uri="{FF2B5EF4-FFF2-40B4-BE49-F238E27FC236}">
                <a16:creationId xmlns:a16="http://schemas.microsoft.com/office/drawing/2014/main" id="{7B2DF14A-4E0C-0C68-6854-0C1F143BE900}"/>
              </a:ext>
            </a:extLst>
          </p:cNvPr>
          <p:cNvSpPr>
            <a:spLocks noGrp="1"/>
          </p:cNvSpPr>
          <p:nvPr>
            <p:ph type="body" sz="quarter" idx="15"/>
          </p:nvPr>
        </p:nvSpPr>
        <p:spPr>
          <a:xfrm>
            <a:off x="1565911" y="3291543"/>
            <a:ext cx="7191137" cy="268902"/>
          </a:xfrm>
        </p:spPr>
        <p:txBody>
          <a:bodyPr anchor="t"/>
          <a:lstStyle>
            <a:lvl1pPr marL="0" indent="0" algn="l">
              <a:spcBef>
                <a:spcPts val="0"/>
              </a:spcBef>
              <a:buNone/>
              <a:defRPr sz="1200">
                <a:solidFill>
                  <a:schemeClr val="tx2"/>
                </a:solidFill>
              </a:defRPr>
            </a:lvl1pPr>
          </a:lstStyle>
          <a:p>
            <a:pPr lvl="0"/>
            <a:r>
              <a:rPr lang="de-DE"/>
              <a:t>Mastertextformat bearbeiten</a:t>
            </a:r>
          </a:p>
        </p:txBody>
      </p:sp>
      <p:sp>
        <p:nvSpPr>
          <p:cNvPr id="34" name="Rechteck 33">
            <a:extLst>
              <a:ext uri="{FF2B5EF4-FFF2-40B4-BE49-F238E27FC236}">
                <a16:creationId xmlns:a16="http://schemas.microsoft.com/office/drawing/2014/main" id="{95605A9B-1C1D-8312-F3F3-FF8E67B23D34}"/>
              </a:ext>
            </a:extLst>
          </p:cNvPr>
          <p:cNvSpPr/>
          <p:nvPr userDrawn="1"/>
        </p:nvSpPr>
        <p:spPr>
          <a:xfrm>
            <a:off x="0" y="0"/>
            <a:ext cx="9144000" cy="6604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5" name="Freihandform: Form 34">
            <a:extLst>
              <a:ext uri="{FF2B5EF4-FFF2-40B4-BE49-F238E27FC236}">
                <a16:creationId xmlns:a16="http://schemas.microsoft.com/office/drawing/2014/main" id="{19BCC4B3-BA8E-8466-A554-45A6AE946878}"/>
              </a:ext>
            </a:extLst>
          </p:cNvPr>
          <p:cNvSpPr/>
          <p:nvPr userDrawn="1"/>
        </p:nvSpPr>
        <p:spPr>
          <a:xfrm rot="16200000">
            <a:off x="386768" y="2181100"/>
            <a:ext cx="920366" cy="919994"/>
          </a:xfrm>
          <a:custGeom>
            <a:avLst/>
            <a:gdLst>
              <a:gd name="connsiteX0" fmla="*/ 381321 w 1171574"/>
              <a:gd name="connsiteY0" fmla="*/ 587961 h 1171100"/>
              <a:gd name="connsiteX1" fmla="*/ 309321 w 1171574"/>
              <a:gd name="connsiteY1" fmla="*/ 659961 h 1171100"/>
              <a:gd name="connsiteX2" fmla="*/ 237321 w 1171574"/>
              <a:gd name="connsiteY2" fmla="*/ 587961 h 1171100"/>
              <a:gd name="connsiteX3" fmla="*/ 309322 w 1171574"/>
              <a:gd name="connsiteY3" fmla="*/ 515961 h 1171100"/>
              <a:gd name="connsiteX4" fmla="*/ 381321 w 1171574"/>
              <a:gd name="connsiteY4" fmla="*/ 587961 h 1171100"/>
              <a:gd name="connsiteX5" fmla="*/ 383783 w 1171574"/>
              <a:gd name="connsiteY5" fmla="*/ 796145 h 1171100"/>
              <a:gd name="connsiteX6" fmla="*/ 311783 w 1171574"/>
              <a:gd name="connsiteY6" fmla="*/ 868145 h 1171100"/>
              <a:gd name="connsiteX7" fmla="*/ 239783 w 1171574"/>
              <a:gd name="connsiteY7" fmla="*/ 796145 h 1171100"/>
              <a:gd name="connsiteX8" fmla="*/ 311783 w 1171574"/>
              <a:gd name="connsiteY8" fmla="*/ 724145 h 1171100"/>
              <a:gd name="connsiteX9" fmla="*/ 383783 w 1171574"/>
              <a:gd name="connsiteY9" fmla="*/ 796145 h 1171100"/>
              <a:gd name="connsiteX10" fmla="*/ 383784 w 1171574"/>
              <a:gd name="connsiteY10" fmla="*/ 376927 h 1171100"/>
              <a:gd name="connsiteX11" fmla="*/ 311784 w 1171574"/>
              <a:gd name="connsiteY11" fmla="*/ 448927 h 1171100"/>
              <a:gd name="connsiteX12" fmla="*/ 239784 w 1171574"/>
              <a:gd name="connsiteY12" fmla="*/ 376927 h 1171100"/>
              <a:gd name="connsiteX13" fmla="*/ 311784 w 1171574"/>
              <a:gd name="connsiteY13" fmla="*/ 304928 h 1171100"/>
              <a:gd name="connsiteX14" fmla="*/ 383784 w 1171574"/>
              <a:gd name="connsiteY14" fmla="*/ 376927 h 1171100"/>
              <a:gd name="connsiteX15" fmla="*/ 1171573 w 1171574"/>
              <a:gd name="connsiteY15" fmla="*/ 852012 h 1171100"/>
              <a:gd name="connsiteX16" fmla="*/ 1171573 w 1171574"/>
              <a:gd name="connsiteY16" fmla="*/ 1171100 h 1171100"/>
              <a:gd name="connsiteX17" fmla="*/ 1045368 w 1171574"/>
              <a:gd name="connsiteY17" fmla="*/ 1171100 h 1171100"/>
              <a:gd name="connsiteX18" fmla="*/ 1045368 w 1171574"/>
              <a:gd name="connsiteY18" fmla="*/ 1171098 h 1171100"/>
              <a:gd name="connsiteX19" fmla="*/ 126205 w 1171574"/>
              <a:gd name="connsiteY19" fmla="*/ 1171097 h 1171100"/>
              <a:gd name="connsiteX20" fmla="*/ 126205 w 1171574"/>
              <a:gd name="connsiteY20" fmla="*/ 1171099 h 1171100"/>
              <a:gd name="connsiteX21" fmla="*/ 0 w 1171574"/>
              <a:gd name="connsiteY21" fmla="*/ 1171099 h 1171100"/>
              <a:gd name="connsiteX22" fmla="*/ 0 w 1171574"/>
              <a:gd name="connsiteY22" fmla="*/ 852011 h 1171100"/>
              <a:gd name="connsiteX23" fmla="*/ 126205 w 1171574"/>
              <a:gd name="connsiteY23" fmla="*/ 852011 h 1171100"/>
              <a:gd name="connsiteX24" fmla="*/ 126205 w 1171574"/>
              <a:gd name="connsiteY24" fmla="*/ 1044892 h 1171100"/>
              <a:gd name="connsiteX25" fmla="*/ 1045368 w 1171574"/>
              <a:gd name="connsiteY25" fmla="*/ 1044893 h 1171100"/>
              <a:gd name="connsiteX26" fmla="*/ 1045368 w 1171574"/>
              <a:gd name="connsiteY26" fmla="*/ 852012 h 1171100"/>
              <a:gd name="connsiteX27" fmla="*/ 1171574 w 1171574"/>
              <a:gd name="connsiteY27" fmla="*/ 0 h 1171100"/>
              <a:gd name="connsiteX28" fmla="*/ 1171574 w 1171574"/>
              <a:gd name="connsiteY28" fmla="*/ 319088 h 1171100"/>
              <a:gd name="connsiteX29" fmla="*/ 1045369 w 1171574"/>
              <a:gd name="connsiteY29" fmla="*/ 319088 h 1171100"/>
              <a:gd name="connsiteX30" fmla="*/ 1045369 w 1171574"/>
              <a:gd name="connsiteY30" fmla="*/ 126207 h 1171100"/>
              <a:gd name="connsiteX31" fmla="*/ 126206 w 1171574"/>
              <a:gd name="connsiteY31" fmla="*/ 126207 h 1171100"/>
              <a:gd name="connsiteX32" fmla="*/ 126206 w 1171574"/>
              <a:gd name="connsiteY32" fmla="*/ 319088 h 1171100"/>
              <a:gd name="connsiteX33" fmla="*/ 1 w 1171574"/>
              <a:gd name="connsiteY33" fmla="*/ 319088 h 1171100"/>
              <a:gd name="connsiteX34" fmla="*/ 1 w 1171574"/>
              <a:gd name="connsiteY34" fmla="*/ 0 h 1171100"/>
              <a:gd name="connsiteX35" fmla="*/ 126206 w 1171574"/>
              <a:gd name="connsiteY35" fmla="*/ 0 h 1171100"/>
              <a:gd name="connsiteX36" fmla="*/ 126206 w 1171574"/>
              <a:gd name="connsiteY36" fmla="*/ 2 h 1171100"/>
              <a:gd name="connsiteX37" fmla="*/ 1045369 w 1171574"/>
              <a:gd name="connsiteY37" fmla="*/ 2 h 1171100"/>
              <a:gd name="connsiteX38" fmla="*/ 1045369 w 1171574"/>
              <a:gd name="connsiteY38" fmla="*/ 0 h 117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71574" h="1171100">
                <a:moveTo>
                  <a:pt x="381321" y="587961"/>
                </a:moveTo>
                <a:cubicBezTo>
                  <a:pt x="381321" y="627726"/>
                  <a:pt x="349086" y="659961"/>
                  <a:pt x="309321" y="659961"/>
                </a:cubicBezTo>
                <a:cubicBezTo>
                  <a:pt x="269556" y="659961"/>
                  <a:pt x="237321" y="627726"/>
                  <a:pt x="237321" y="587961"/>
                </a:cubicBezTo>
                <a:cubicBezTo>
                  <a:pt x="237321" y="548196"/>
                  <a:pt x="269557" y="515961"/>
                  <a:pt x="309322" y="515961"/>
                </a:cubicBezTo>
                <a:cubicBezTo>
                  <a:pt x="349087" y="515961"/>
                  <a:pt x="381321" y="548196"/>
                  <a:pt x="381321" y="587961"/>
                </a:cubicBezTo>
                <a:close/>
                <a:moveTo>
                  <a:pt x="383783" y="796145"/>
                </a:moveTo>
                <a:cubicBezTo>
                  <a:pt x="383783" y="835910"/>
                  <a:pt x="351548" y="868145"/>
                  <a:pt x="311783" y="868145"/>
                </a:cubicBezTo>
                <a:cubicBezTo>
                  <a:pt x="272018" y="868145"/>
                  <a:pt x="239783" y="835910"/>
                  <a:pt x="239783" y="796145"/>
                </a:cubicBezTo>
                <a:cubicBezTo>
                  <a:pt x="239783" y="756380"/>
                  <a:pt x="272018" y="724145"/>
                  <a:pt x="311783" y="724145"/>
                </a:cubicBezTo>
                <a:cubicBezTo>
                  <a:pt x="351548" y="724145"/>
                  <a:pt x="383783" y="756380"/>
                  <a:pt x="383783" y="796145"/>
                </a:cubicBezTo>
                <a:close/>
                <a:moveTo>
                  <a:pt x="383784" y="376927"/>
                </a:moveTo>
                <a:cubicBezTo>
                  <a:pt x="383784" y="416692"/>
                  <a:pt x="351549" y="448927"/>
                  <a:pt x="311784" y="448927"/>
                </a:cubicBezTo>
                <a:cubicBezTo>
                  <a:pt x="272019" y="448927"/>
                  <a:pt x="239784" y="416692"/>
                  <a:pt x="239784" y="376927"/>
                </a:cubicBezTo>
                <a:cubicBezTo>
                  <a:pt x="239784" y="337162"/>
                  <a:pt x="272019" y="304928"/>
                  <a:pt x="311784" y="304928"/>
                </a:cubicBezTo>
                <a:cubicBezTo>
                  <a:pt x="351549" y="304928"/>
                  <a:pt x="383784" y="337162"/>
                  <a:pt x="383784" y="376927"/>
                </a:cubicBezTo>
                <a:close/>
                <a:moveTo>
                  <a:pt x="1171573" y="852012"/>
                </a:moveTo>
                <a:lnTo>
                  <a:pt x="1171573" y="1171100"/>
                </a:lnTo>
                <a:lnTo>
                  <a:pt x="1045368" y="1171100"/>
                </a:lnTo>
                <a:lnTo>
                  <a:pt x="1045368" y="1171098"/>
                </a:lnTo>
                <a:lnTo>
                  <a:pt x="126205" y="1171097"/>
                </a:lnTo>
                <a:lnTo>
                  <a:pt x="126205" y="1171099"/>
                </a:lnTo>
                <a:lnTo>
                  <a:pt x="0" y="1171099"/>
                </a:lnTo>
                <a:lnTo>
                  <a:pt x="0" y="852011"/>
                </a:lnTo>
                <a:lnTo>
                  <a:pt x="126205" y="852011"/>
                </a:lnTo>
                <a:lnTo>
                  <a:pt x="126205" y="1044892"/>
                </a:lnTo>
                <a:lnTo>
                  <a:pt x="1045368" y="1044893"/>
                </a:lnTo>
                <a:lnTo>
                  <a:pt x="1045368" y="852012"/>
                </a:lnTo>
                <a:close/>
                <a:moveTo>
                  <a:pt x="1171574" y="0"/>
                </a:moveTo>
                <a:lnTo>
                  <a:pt x="1171574" y="319088"/>
                </a:lnTo>
                <a:lnTo>
                  <a:pt x="1045369" y="319088"/>
                </a:lnTo>
                <a:lnTo>
                  <a:pt x="1045369" y="126207"/>
                </a:lnTo>
                <a:lnTo>
                  <a:pt x="126206" y="126207"/>
                </a:lnTo>
                <a:lnTo>
                  <a:pt x="126206" y="319088"/>
                </a:lnTo>
                <a:lnTo>
                  <a:pt x="1" y="319088"/>
                </a:lnTo>
                <a:lnTo>
                  <a:pt x="1" y="0"/>
                </a:lnTo>
                <a:lnTo>
                  <a:pt x="126206" y="0"/>
                </a:lnTo>
                <a:lnTo>
                  <a:pt x="126206" y="2"/>
                </a:lnTo>
                <a:lnTo>
                  <a:pt x="1045369" y="2"/>
                </a:lnTo>
                <a:lnTo>
                  <a:pt x="1045369" y="0"/>
                </a:ln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02500" lvl="0" indent="-202500" algn="ctr">
              <a:spcBef>
                <a:spcPts val="300"/>
              </a:spcBef>
              <a:buClr>
                <a:schemeClr val="bg1"/>
              </a:buClr>
              <a:buSzPct val="150000"/>
              <a:buFont typeface="Arial" pitchFamily="34" charset="0"/>
              <a:buChar char="•"/>
            </a:pPr>
            <a:endParaRPr lang="de-DE" sz="1350"/>
          </a:p>
        </p:txBody>
      </p:sp>
      <p:sp>
        <p:nvSpPr>
          <p:cNvPr id="36" name="Textplatzhalter 7">
            <a:extLst>
              <a:ext uri="{FF2B5EF4-FFF2-40B4-BE49-F238E27FC236}">
                <a16:creationId xmlns:a16="http://schemas.microsoft.com/office/drawing/2014/main" id="{FDF0CAFB-E47F-948E-87F2-33EE73E6F785}"/>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Tree>
    <p:extLst>
      <p:ext uri="{BB962C8B-B14F-4D97-AF65-F5344CB8AC3E}">
        <p14:creationId xmlns:p14="http://schemas.microsoft.com/office/powerpoint/2010/main" val="2179989201"/>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ese (grau)">
    <p:spTree>
      <p:nvGrpSpPr>
        <p:cNvPr id="1" name=""/>
        <p:cNvGrpSpPr/>
        <p:nvPr/>
      </p:nvGrpSpPr>
      <p:grpSpPr>
        <a:xfrm>
          <a:off x="0" y="0"/>
          <a:ext cx="0" cy="0"/>
          <a:chOff x="0" y="0"/>
          <a:chExt cx="0" cy="0"/>
        </a:xfrm>
      </p:grpSpPr>
      <p:sp>
        <p:nvSpPr>
          <p:cNvPr id="8" name="Freihandform: Form 7">
            <a:extLst>
              <a:ext uri="{FF2B5EF4-FFF2-40B4-BE49-F238E27FC236}">
                <a16:creationId xmlns:a16="http://schemas.microsoft.com/office/drawing/2014/main" id="{16C63C43-0947-3773-FBE8-E689E7BBCBF1}"/>
              </a:ext>
            </a:extLst>
          </p:cNvPr>
          <p:cNvSpPr/>
          <p:nvPr userDrawn="1"/>
        </p:nvSpPr>
        <p:spPr>
          <a:xfrm>
            <a:off x="0" y="2"/>
            <a:ext cx="9144000" cy="4670807"/>
          </a:xfrm>
          <a:custGeom>
            <a:avLst/>
            <a:gdLst>
              <a:gd name="connsiteX0" fmla="*/ 0 w 12192000"/>
              <a:gd name="connsiteY0" fmla="*/ 0 h 6146463"/>
              <a:gd name="connsiteX1" fmla="*/ 12192000 w 12192000"/>
              <a:gd name="connsiteY1" fmla="*/ 0 h 6146463"/>
              <a:gd name="connsiteX2" fmla="*/ 12192000 w 12192000"/>
              <a:gd name="connsiteY2" fmla="*/ 6146463 h 6146463"/>
              <a:gd name="connsiteX3" fmla="*/ 12014605 w 12192000"/>
              <a:gd name="connsiteY3" fmla="*/ 6114884 h 6146463"/>
              <a:gd name="connsiteX4" fmla="*/ 6096000 w 12192000"/>
              <a:gd name="connsiteY4" fmla="*/ 5812808 h 6146463"/>
              <a:gd name="connsiteX5" fmla="*/ 177396 w 12192000"/>
              <a:gd name="connsiteY5" fmla="*/ 6114884 h 6146463"/>
              <a:gd name="connsiteX6" fmla="*/ 0 w 12192000"/>
              <a:gd name="connsiteY6" fmla="*/ 6146463 h 614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146463">
                <a:moveTo>
                  <a:pt x="0" y="0"/>
                </a:moveTo>
                <a:lnTo>
                  <a:pt x="12192000" y="0"/>
                </a:lnTo>
                <a:lnTo>
                  <a:pt x="12192000" y="6146463"/>
                </a:lnTo>
                <a:lnTo>
                  <a:pt x="12014605" y="6114884"/>
                </a:lnTo>
                <a:cubicBezTo>
                  <a:pt x="10874782" y="5934954"/>
                  <a:pt x="8651732" y="5812808"/>
                  <a:pt x="6096000" y="5812808"/>
                </a:cubicBezTo>
                <a:cubicBezTo>
                  <a:pt x="3540268" y="5812808"/>
                  <a:pt x="1317218" y="5934954"/>
                  <a:pt x="177396" y="6114884"/>
                </a:cubicBezTo>
                <a:lnTo>
                  <a:pt x="0" y="6146463"/>
                </a:ln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de-DE" sz="1200">
              <a:solidFill>
                <a:schemeClr val="bg1"/>
              </a:solidFill>
            </a:endParaRPr>
          </a:p>
        </p:txBody>
      </p:sp>
      <p:sp>
        <p:nvSpPr>
          <p:cNvPr id="2" name="Titel 1">
            <a:extLst>
              <a:ext uri="{FF2B5EF4-FFF2-40B4-BE49-F238E27FC236}">
                <a16:creationId xmlns:a16="http://schemas.microsoft.com/office/drawing/2014/main" id="{2B703AD2-15D2-8D17-AC0F-F90059A736AF}"/>
              </a:ext>
            </a:extLst>
          </p:cNvPr>
          <p:cNvSpPr>
            <a:spLocks noGrp="1"/>
          </p:cNvSpPr>
          <p:nvPr>
            <p:ph type="title"/>
          </p:nvPr>
        </p:nvSpPr>
        <p:spPr>
          <a:xfrm>
            <a:off x="1565911" y="1168004"/>
            <a:ext cx="7191137" cy="1998409"/>
          </a:xfrm>
        </p:spPr>
        <p:txBody>
          <a:bodyPr anchor="b"/>
          <a:lstStyle>
            <a:lvl1pPr>
              <a:defRPr sz="2400">
                <a:solidFill>
                  <a:schemeClr val="tx2"/>
                </a:solidFill>
              </a:defRPr>
            </a:lvl1p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9C2E58F3-816D-7D31-C52E-0C87D0545959}"/>
              </a:ext>
            </a:extLst>
          </p:cNvPr>
          <p:cNvSpPr>
            <a:spLocks noGrp="1"/>
          </p:cNvSpPr>
          <p:nvPr>
            <p:ph type="ftr" sz="quarter" idx="11"/>
          </p:nvPr>
        </p:nvSpPr>
        <p:spPr/>
        <p:txBody>
          <a:bodyPr/>
          <a:lstStyle/>
          <a:p>
            <a:r>
              <a:rPr lang="de-DE"/>
              <a:t>Einführung in schulinterne Evaluation - Interne Evaluation planen, 19.01.2024</a:t>
            </a:r>
            <a:endParaRPr lang="de-DE" dirty="0"/>
          </a:p>
        </p:txBody>
      </p:sp>
      <p:sp>
        <p:nvSpPr>
          <p:cNvPr id="6" name="Textplatzhalter 22">
            <a:extLst>
              <a:ext uri="{FF2B5EF4-FFF2-40B4-BE49-F238E27FC236}">
                <a16:creationId xmlns:a16="http://schemas.microsoft.com/office/drawing/2014/main" id="{7B2DF14A-4E0C-0C68-6854-0C1F143BE900}"/>
              </a:ext>
            </a:extLst>
          </p:cNvPr>
          <p:cNvSpPr>
            <a:spLocks noGrp="1"/>
          </p:cNvSpPr>
          <p:nvPr>
            <p:ph type="body" sz="quarter" idx="15"/>
          </p:nvPr>
        </p:nvSpPr>
        <p:spPr>
          <a:xfrm>
            <a:off x="1565911" y="3291543"/>
            <a:ext cx="7191137" cy="268902"/>
          </a:xfrm>
        </p:spPr>
        <p:txBody>
          <a:bodyPr anchor="t"/>
          <a:lstStyle>
            <a:lvl1pPr marL="0" indent="0" algn="l">
              <a:spcBef>
                <a:spcPts val="0"/>
              </a:spcBef>
              <a:buNone/>
              <a:defRPr sz="1200">
                <a:solidFill>
                  <a:schemeClr val="tx2"/>
                </a:solidFill>
              </a:defRPr>
            </a:lvl1pPr>
          </a:lstStyle>
          <a:p>
            <a:pPr lvl="0"/>
            <a:r>
              <a:rPr lang="de-DE"/>
              <a:t>Mastertextformat bearbeiten</a:t>
            </a:r>
          </a:p>
        </p:txBody>
      </p:sp>
      <p:sp>
        <p:nvSpPr>
          <p:cNvPr id="3" name="Freihandform: Form 2">
            <a:extLst>
              <a:ext uri="{FF2B5EF4-FFF2-40B4-BE49-F238E27FC236}">
                <a16:creationId xmlns:a16="http://schemas.microsoft.com/office/drawing/2014/main" id="{7B3DC838-2952-D992-E4B0-CB727215B72F}"/>
              </a:ext>
            </a:extLst>
          </p:cNvPr>
          <p:cNvSpPr/>
          <p:nvPr userDrawn="1"/>
        </p:nvSpPr>
        <p:spPr>
          <a:xfrm>
            <a:off x="0" y="4379120"/>
            <a:ext cx="9144000" cy="473360"/>
          </a:xfrm>
          <a:custGeom>
            <a:avLst/>
            <a:gdLst>
              <a:gd name="connsiteX0" fmla="*/ 6096000 w 12192000"/>
              <a:gd name="connsiteY0" fmla="*/ 0 h 631147"/>
              <a:gd name="connsiteX1" fmla="*/ 12160798 w 12192000"/>
              <a:gd name="connsiteY1" fmla="*/ 332757 h 631147"/>
              <a:gd name="connsiteX2" fmla="*/ 12192000 w 12192000"/>
              <a:gd name="connsiteY2" fmla="*/ 337612 h 631147"/>
              <a:gd name="connsiteX3" fmla="*/ 12192000 w 12192000"/>
              <a:gd name="connsiteY3" fmla="*/ 631147 h 631147"/>
              <a:gd name="connsiteX4" fmla="*/ 12107887 w 12192000"/>
              <a:gd name="connsiteY4" fmla="*/ 602965 h 631147"/>
              <a:gd name="connsiteX5" fmla="*/ 6096000 w 12192000"/>
              <a:gd name="connsiteY5" fmla="*/ 114300 h 631147"/>
              <a:gd name="connsiteX6" fmla="*/ 84113 w 12192000"/>
              <a:gd name="connsiteY6" fmla="*/ 602965 h 631147"/>
              <a:gd name="connsiteX7" fmla="*/ 0 w 12192000"/>
              <a:gd name="connsiteY7" fmla="*/ 631147 h 631147"/>
              <a:gd name="connsiteX8" fmla="*/ 0 w 12192000"/>
              <a:gd name="connsiteY8" fmla="*/ 337612 h 631147"/>
              <a:gd name="connsiteX9" fmla="*/ 31203 w 12192000"/>
              <a:gd name="connsiteY9" fmla="*/ 332757 h 631147"/>
              <a:gd name="connsiteX10" fmla="*/ 6096000 w 12192000"/>
              <a:gd name="connsiteY10" fmla="*/ 0 h 63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31147">
                <a:moveTo>
                  <a:pt x="6096000" y="0"/>
                </a:moveTo>
                <a:cubicBezTo>
                  <a:pt x="8537644" y="0"/>
                  <a:pt x="10719244" y="129534"/>
                  <a:pt x="12160798" y="332757"/>
                </a:cubicBezTo>
                <a:lnTo>
                  <a:pt x="12192000" y="337612"/>
                </a:lnTo>
                <a:lnTo>
                  <a:pt x="12192000" y="631147"/>
                </a:lnTo>
                <a:lnTo>
                  <a:pt x="12107887" y="602965"/>
                </a:lnTo>
                <a:cubicBezTo>
                  <a:pt x="11117396" y="315797"/>
                  <a:pt x="8798588" y="114300"/>
                  <a:pt x="6096000" y="114300"/>
                </a:cubicBezTo>
                <a:cubicBezTo>
                  <a:pt x="3393412" y="114300"/>
                  <a:pt x="1074605" y="315797"/>
                  <a:pt x="84113" y="602965"/>
                </a:cubicBezTo>
                <a:lnTo>
                  <a:pt x="0" y="631147"/>
                </a:lnTo>
                <a:lnTo>
                  <a:pt x="0" y="337612"/>
                </a:lnTo>
                <a:lnTo>
                  <a:pt x="31203" y="332757"/>
                </a:lnTo>
                <a:cubicBezTo>
                  <a:pt x="1472757" y="129534"/>
                  <a:pt x="3654357" y="0"/>
                  <a:pt x="6096000"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
        <p:nvSpPr>
          <p:cNvPr id="10" name="Freihandform: Form 9">
            <a:extLst>
              <a:ext uri="{FF2B5EF4-FFF2-40B4-BE49-F238E27FC236}">
                <a16:creationId xmlns:a16="http://schemas.microsoft.com/office/drawing/2014/main" id="{DF896745-66A3-6937-AF3B-9EB682C0850A}"/>
              </a:ext>
            </a:extLst>
          </p:cNvPr>
          <p:cNvSpPr/>
          <p:nvPr userDrawn="1"/>
        </p:nvSpPr>
        <p:spPr>
          <a:xfrm rot="16200000">
            <a:off x="386768" y="2181100"/>
            <a:ext cx="920366" cy="919994"/>
          </a:xfrm>
          <a:custGeom>
            <a:avLst/>
            <a:gdLst>
              <a:gd name="connsiteX0" fmla="*/ 381321 w 1171574"/>
              <a:gd name="connsiteY0" fmla="*/ 587961 h 1171100"/>
              <a:gd name="connsiteX1" fmla="*/ 309321 w 1171574"/>
              <a:gd name="connsiteY1" fmla="*/ 659961 h 1171100"/>
              <a:gd name="connsiteX2" fmla="*/ 237321 w 1171574"/>
              <a:gd name="connsiteY2" fmla="*/ 587961 h 1171100"/>
              <a:gd name="connsiteX3" fmla="*/ 309322 w 1171574"/>
              <a:gd name="connsiteY3" fmla="*/ 515961 h 1171100"/>
              <a:gd name="connsiteX4" fmla="*/ 381321 w 1171574"/>
              <a:gd name="connsiteY4" fmla="*/ 587961 h 1171100"/>
              <a:gd name="connsiteX5" fmla="*/ 383783 w 1171574"/>
              <a:gd name="connsiteY5" fmla="*/ 796145 h 1171100"/>
              <a:gd name="connsiteX6" fmla="*/ 311783 w 1171574"/>
              <a:gd name="connsiteY6" fmla="*/ 868145 h 1171100"/>
              <a:gd name="connsiteX7" fmla="*/ 239783 w 1171574"/>
              <a:gd name="connsiteY7" fmla="*/ 796145 h 1171100"/>
              <a:gd name="connsiteX8" fmla="*/ 311783 w 1171574"/>
              <a:gd name="connsiteY8" fmla="*/ 724145 h 1171100"/>
              <a:gd name="connsiteX9" fmla="*/ 383783 w 1171574"/>
              <a:gd name="connsiteY9" fmla="*/ 796145 h 1171100"/>
              <a:gd name="connsiteX10" fmla="*/ 383784 w 1171574"/>
              <a:gd name="connsiteY10" fmla="*/ 376927 h 1171100"/>
              <a:gd name="connsiteX11" fmla="*/ 311784 w 1171574"/>
              <a:gd name="connsiteY11" fmla="*/ 448927 h 1171100"/>
              <a:gd name="connsiteX12" fmla="*/ 239784 w 1171574"/>
              <a:gd name="connsiteY12" fmla="*/ 376927 h 1171100"/>
              <a:gd name="connsiteX13" fmla="*/ 311784 w 1171574"/>
              <a:gd name="connsiteY13" fmla="*/ 304928 h 1171100"/>
              <a:gd name="connsiteX14" fmla="*/ 383784 w 1171574"/>
              <a:gd name="connsiteY14" fmla="*/ 376927 h 1171100"/>
              <a:gd name="connsiteX15" fmla="*/ 1171573 w 1171574"/>
              <a:gd name="connsiteY15" fmla="*/ 852012 h 1171100"/>
              <a:gd name="connsiteX16" fmla="*/ 1171573 w 1171574"/>
              <a:gd name="connsiteY16" fmla="*/ 1171100 h 1171100"/>
              <a:gd name="connsiteX17" fmla="*/ 1045368 w 1171574"/>
              <a:gd name="connsiteY17" fmla="*/ 1171100 h 1171100"/>
              <a:gd name="connsiteX18" fmla="*/ 1045368 w 1171574"/>
              <a:gd name="connsiteY18" fmla="*/ 1171098 h 1171100"/>
              <a:gd name="connsiteX19" fmla="*/ 126205 w 1171574"/>
              <a:gd name="connsiteY19" fmla="*/ 1171097 h 1171100"/>
              <a:gd name="connsiteX20" fmla="*/ 126205 w 1171574"/>
              <a:gd name="connsiteY20" fmla="*/ 1171099 h 1171100"/>
              <a:gd name="connsiteX21" fmla="*/ 0 w 1171574"/>
              <a:gd name="connsiteY21" fmla="*/ 1171099 h 1171100"/>
              <a:gd name="connsiteX22" fmla="*/ 0 w 1171574"/>
              <a:gd name="connsiteY22" fmla="*/ 852011 h 1171100"/>
              <a:gd name="connsiteX23" fmla="*/ 126205 w 1171574"/>
              <a:gd name="connsiteY23" fmla="*/ 852011 h 1171100"/>
              <a:gd name="connsiteX24" fmla="*/ 126205 w 1171574"/>
              <a:gd name="connsiteY24" fmla="*/ 1044892 h 1171100"/>
              <a:gd name="connsiteX25" fmla="*/ 1045368 w 1171574"/>
              <a:gd name="connsiteY25" fmla="*/ 1044893 h 1171100"/>
              <a:gd name="connsiteX26" fmla="*/ 1045368 w 1171574"/>
              <a:gd name="connsiteY26" fmla="*/ 852012 h 1171100"/>
              <a:gd name="connsiteX27" fmla="*/ 1171574 w 1171574"/>
              <a:gd name="connsiteY27" fmla="*/ 0 h 1171100"/>
              <a:gd name="connsiteX28" fmla="*/ 1171574 w 1171574"/>
              <a:gd name="connsiteY28" fmla="*/ 319088 h 1171100"/>
              <a:gd name="connsiteX29" fmla="*/ 1045369 w 1171574"/>
              <a:gd name="connsiteY29" fmla="*/ 319088 h 1171100"/>
              <a:gd name="connsiteX30" fmla="*/ 1045369 w 1171574"/>
              <a:gd name="connsiteY30" fmla="*/ 126207 h 1171100"/>
              <a:gd name="connsiteX31" fmla="*/ 126206 w 1171574"/>
              <a:gd name="connsiteY31" fmla="*/ 126207 h 1171100"/>
              <a:gd name="connsiteX32" fmla="*/ 126206 w 1171574"/>
              <a:gd name="connsiteY32" fmla="*/ 319088 h 1171100"/>
              <a:gd name="connsiteX33" fmla="*/ 1 w 1171574"/>
              <a:gd name="connsiteY33" fmla="*/ 319088 h 1171100"/>
              <a:gd name="connsiteX34" fmla="*/ 1 w 1171574"/>
              <a:gd name="connsiteY34" fmla="*/ 0 h 1171100"/>
              <a:gd name="connsiteX35" fmla="*/ 126206 w 1171574"/>
              <a:gd name="connsiteY35" fmla="*/ 0 h 1171100"/>
              <a:gd name="connsiteX36" fmla="*/ 126206 w 1171574"/>
              <a:gd name="connsiteY36" fmla="*/ 2 h 1171100"/>
              <a:gd name="connsiteX37" fmla="*/ 1045369 w 1171574"/>
              <a:gd name="connsiteY37" fmla="*/ 2 h 1171100"/>
              <a:gd name="connsiteX38" fmla="*/ 1045369 w 1171574"/>
              <a:gd name="connsiteY38" fmla="*/ 0 h 117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71574" h="1171100">
                <a:moveTo>
                  <a:pt x="381321" y="587961"/>
                </a:moveTo>
                <a:cubicBezTo>
                  <a:pt x="381321" y="627726"/>
                  <a:pt x="349086" y="659961"/>
                  <a:pt x="309321" y="659961"/>
                </a:cubicBezTo>
                <a:cubicBezTo>
                  <a:pt x="269556" y="659961"/>
                  <a:pt x="237321" y="627726"/>
                  <a:pt x="237321" y="587961"/>
                </a:cubicBezTo>
                <a:cubicBezTo>
                  <a:pt x="237321" y="548196"/>
                  <a:pt x="269557" y="515961"/>
                  <a:pt x="309322" y="515961"/>
                </a:cubicBezTo>
                <a:cubicBezTo>
                  <a:pt x="349087" y="515961"/>
                  <a:pt x="381321" y="548196"/>
                  <a:pt x="381321" y="587961"/>
                </a:cubicBezTo>
                <a:close/>
                <a:moveTo>
                  <a:pt x="383783" y="796145"/>
                </a:moveTo>
                <a:cubicBezTo>
                  <a:pt x="383783" y="835910"/>
                  <a:pt x="351548" y="868145"/>
                  <a:pt x="311783" y="868145"/>
                </a:cubicBezTo>
                <a:cubicBezTo>
                  <a:pt x="272018" y="868145"/>
                  <a:pt x="239783" y="835910"/>
                  <a:pt x="239783" y="796145"/>
                </a:cubicBezTo>
                <a:cubicBezTo>
                  <a:pt x="239783" y="756380"/>
                  <a:pt x="272018" y="724145"/>
                  <a:pt x="311783" y="724145"/>
                </a:cubicBezTo>
                <a:cubicBezTo>
                  <a:pt x="351548" y="724145"/>
                  <a:pt x="383783" y="756380"/>
                  <a:pt x="383783" y="796145"/>
                </a:cubicBezTo>
                <a:close/>
                <a:moveTo>
                  <a:pt x="383784" y="376927"/>
                </a:moveTo>
                <a:cubicBezTo>
                  <a:pt x="383784" y="416692"/>
                  <a:pt x="351549" y="448927"/>
                  <a:pt x="311784" y="448927"/>
                </a:cubicBezTo>
                <a:cubicBezTo>
                  <a:pt x="272019" y="448927"/>
                  <a:pt x="239784" y="416692"/>
                  <a:pt x="239784" y="376927"/>
                </a:cubicBezTo>
                <a:cubicBezTo>
                  <a:pt x="239784" y="337162"/>
                  <a:pt x="272019" y="304928"/>
                  <a:pt x="311784" y="304928"/>
                </a:cubicBezTo>
                <a:cubicBezTo>
                  <a:pt x="351549" y="304928"/>
                  <a:pt x="383784" y="337162"/>
                  <a:pt x="383784" y="376927"/>
                </a:cubicBezTo>
                <a:close/>
                <a:moveTo>
                  <a:pt x="1171573" y="852012"/>
                </a:moveTo>
                <a:lnTo>
                  <a:pt x="1171573" y="1171100"/>
                </a:lnTo>
                <a:lnTo>
                  <a:pt x="1045368" y="1171100"/>
                </a:lnTo>
                <a:lnTo>
                  <a:pt x="1045368" y="1171098"/>
                </a:lnTo>
                <a:lnTo>
                  <a:pt x="126205" y="1171097"/>
                </a:lnTo>
                <a:lnTo>
                  <a:pt x="126205" y="1171099"/>
                </a:lnTo>
                <a:lnTo>
                  <a:pt x="0" y="1171099"/>
                </a:lnTo>
                <a:lnTo>
                  <a:pt x="0" y="852011"/>
                </a:lnTo>
                <a:lnTo>
                  <a:pt x="126205" y="852011"/>
                </a:lnTo>
                <a:lnTo>
                  <a:pt x="126205" y="1044892"/>
                </a:lnTo>
                <a:lnTo>
                  <a:pt x="1045368" y="1044893"/>
                </a:lnTo>
                <a:lnTo>
                  <a:pt x="1045368" y="852012"/>
                </a:lnTo>
                <a:close/>
                <a:moveTo>
                  <a:pt x="1171574" y="0"/>
                </a:moveTo>
                <a:lnTo>
                  <a:pt x="1171574" y="319088"/>
                </a:lnTo>
                <a:lnTo>
                  <a:pt x="1045369" y="319088"/>
                </a:lnTo>
                <a:lnTo>
                  <a:pt x="1045369" y="126207"/>
                </a:lnTo>
                <a:lnTo>
                  <a:pt x="126206" y="126207"/>
                </a:lnTo>
                <a:lnTo>
                  <a:pt x="126206" y="319088"/>
                </a:lnTo>
                <a:lnTo>
                  <a:pt x="1" y="319088"/>
                </a:lnTo>
                <a:lnTo>
                  <a:pt x="1" y="0"/>
                </a:lnTo>
                <a:lnTo>
                  <a:pt x="126206" y="0"/>
                </a:lnTo>
                <a:lnTo>
                  <a:pt x="126206" y="2"/>
                </a:lnTo>
                <a:lnTo>
                  <a:pt x="1045369" y="2"/>
                </a:lnTo>
                <a:lnTo>
                  <a:pt x="1045369" y="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02500" lvl="0" indent="-202500" algn="ctr">
              <a:spcBef>
                <a:spcPts val="300"/>
              </a:spcBef>
              <a:buClr>
                <a:schemeClr val="bg1"/>
              </a:buClr>
              <a:buSzPct val="150000"/>
              <a:buFont typeface="Arial" pitchFamily="34" charset="0"/>
              <a:buChar char="•"/>
            </a:pPr>
            <a:endParaRPr lang="de-DE" sz="1350"/>
          </a:p>
        </p:txBody>
      </p:sp>
      <p:sp>
        <p:nvSpPr>
          <p:cNvPr id="11" name="Textplatzhalter 7">
            <a:extLst>
              <a:ext uri="{FF2B5EF4-FFF2-40B4-BE49-F238E27FC236}">
                <a16:creationId xmlns:a16="http://schemas.microsoft.com/office/drawing/2014/main" id="{6F987353-E707-E0AE-7CB4-16FA2AF3ED51}"/>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
        <p:nvSpPr>
          <p:cNvPr id="12" name="Rechteck 11">
            <a:extLst>
              <a:ext uri="{FF2B5EF4-FFF2-40B4-BE49-F238E27FC236}">
                <a16:creationId xmlns:a16="http://schemas.microsoft.com/office/drawing/2014/main" id="{99E96608-966F-B4B5-E1AD-D4BB8772F609}"/>
              </a:ext>
            </a:extLst>
          </p:cNvPr>
          <p:cNvSpPr/>
          <p:nvPr userDrawn="1"/>
        </p:nvSpPr>
        <p:spPr>
          <a:xfrm>
            <a:off x="0" y="0"/>
            <a:ext cx="9144000" cy="6604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4164784909"/>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ese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703AD2-15D2-8D17-AC0F-F90059A736AF}"/>
              </a:ext>
            </a:extLst>
          </p:cNvPr>
          <p:cNvSpPr>
            <a:spLocks noGrp="1"/>
          </p:cNvSpPr>
          <p:nvPr>
            <p:ph type="title"/>
          </p:nvPr>
        </p:nvSpPr>
        <p:spPr>
          <a:xfrm>
            <a:off x="1565911" y="1168004"/>
            <a:ext cx="7191137" cy="1998409"/>
          </a:xfrm>
        </p:spPr>
        <p:txBody>
          <a:bodyPr anchor="b"/>
          <a:lstStyle>
            <a:lvl1pPr>
              <a:defRPr sz="2400">
                <a:solidFill>
                  <a:schemeClr val="tx2"/>
                </a:solidFill>
              </a:defRPr>
            </a:lvl1p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9C2E58F3-816D-7D31-C52E-0C87D0545959}"/>
              </a:ext>
            </a:extLst>
          </p:cNvPr>
          <p:cNvSpPr>
            <a:spLocks noGrp="1"/>
          </p:cNvSpPr>
          <p:nvPr>
            <p:ph type="ftr" sz="quarter" idx="11"/>
          </p:nvPr>
        </p:nvSpPr>
        <p:spPr/>
        <p:txBody>
          <a:bodyPr/>
          <a:lstStyle/>
          <a:p>
            <a:r>
              <a:rPr lang="de-DE"/>
              <a:t>Einführung in schulinterne Evaluation - Interne Evaluation planen, 19.01.2024</a:t>
            </a:r>
            <a:endParaRPr lang="de-DE" dirty="0"/>
          </a:p>
        </p:txBody>
      </p:sp>
      <p:sp>
        <p:nvSpPr>
          <p:cNvPr id="6" name="Textplatzhalter 22">
            <a:extLst>
              <a:ext uri="{FF2B5EF4-FFF2-40B4-BE49-F238E27FC236}">
                <a16:creationId xmlns:a16="http://schemas.microsoft.com/office/drawing/2014/main" id="{7B2DF14A-4E0C-0C68-6854-0C1F143BE900}"/>
              </a:ext>
            </a:extLst>
          </p:cNvPr>
          <p:cNvSpPr>
            <a:spLocks noGrp="1"/>
          </p:cNvSpPr>
          <p:nvPr>
            <p:ph type="body" sz="quarter" idx="15"/>
          </p:nvPr>
        </p:nvSpPr>
        <p:spPr>
          <a:xfrm>
            <a:off x="1565911" y="3291543"/>
            <a:ext cx="7191137" cy="268902"/>
          </a:xfrm>
        </p:spPr>
        <p:txBody>
          <a:bodyPr anchor="t"/>
          <a:lstStyle>
            <a:lvl1pPr marL="0" indent="0" algn="l">
              <a:spcBef>
                <a:spcPts val="0"/>
              </a:spcBef>
              <a:buNone/>
              <a:defRPr sz="1200">
                <a:solidFill>
                  <a:schemeClr val="tx2"/>
                </a:solidFill>
              </a:defRPr>
            </a:lvl1pPr>
          </a:lstStyle>
          <a:p>
            <a:pPr lvl="0"/>
            <a:r>
              <a:rPr lang="de-DE"/>
              <a:t>Mastertextformat bearbeiten</a:t>
            </a:r>
          </a:p>
        </p:txBody>
      </p:sp>
      <p:sp>
        <p:nvSpPr>
          <p:cNvPr id="4" name="Freihandform: Form 3">
            <a:extLst>
              <a:ext uri="{FF2B5EF4-FFF2-40B4-BE49-F238E27FC236}">
                <a16:creationId xmlns:a16="http://schemas.microsoft.com/office/drawing/2014/main" id="{83B1B671-42BA-CD7A-972C-49718E7BE432}"/>
              </a:ext>
            </a:extLst>
          </p:cNvPr>
          <p:cNvSpPr/>
          <p:nvPr userDrawn="1"/>
        </p:nvSpPr>
        <p:spPr>
          <a:xfrm rot="16200000">
            <a:off x="386768" y="2181100"/>
            <a:ext cx="920366" cy="919994"/>
          </a:xfrm>
          <a:custGeom>
            <a:avLst/>
            <a:gdLst>
              <a:gd name="connsiteX0" fmla="*/ 381321 w 1171574"/>
              <a:gd name="connsiteY0" fmla="*/ 587961 h 1171100"/>
              <a:gd name="connsiteX1" fmla="*/ 309321 w 1171574"/>
              <a:gd name="connsiteY1" fmla="*/ 659961 h 1171100"/>
              <a:gd name="connsiteX2" fmla="*/ 237321 w 1171574"/>
              <a:gd name="connsiteY2" fmla="*/ 587961 h 1171100"/>
              <a:gd name="connsiteX3" fmla="*/ 309322 w 1171574"/>
              <a:gd name="connsiteY3" fmla="*/ 515961 h 1171100"/>
              <a:gd name="connsiteX4" fmla="*/ 381321 w 1171574"/>
              <a:gd name="connsiteY4" fmla="*/ 587961 h 1171100"/>
              <a:gd name="connsiteX5" fmla="*/ 383783 w 1171574"/>
              <a:gd name="connsiteY5" fmla="*/ 796145 h 1171100"/>
              <a:gd name="connsiteX6" fmla="*/ 311783 w 1171574"/>
              <a:gd name="connsiteY6" fmla="*/ 868145 h 1171100"/>
              <a:gd name="connsiteX7" fmla="*/ 239783 w 1171574"/>
              <a:gd name="connsiteY7" fmla="*/ 796145 h 1171100"/>
              <a:gd name="connsiteX8" fmla="*/ 311783 w 1171574"/>
              <a:gd name="connsiteY8" fmla="*/ 724145 h 1171100"/>
              <a:gd name="connsiteX9" fmla="*/ 383783 w 1171574"/>
              <a:gd name="connsiteY9" fmla="*/ 796145 h 1171100"/>
              <a:gd name="connsiteX10" fmla="*/ 383784 w 1171574"/>
              <a:gd name="connsiteY10" fmla="*/ 376927 h 1171100"/>
              <a:gd name="connsiteX11" fmla="*/ 311784 w 1171574"/>
              <a:gd name="connsiteY11" fmla="*/ 448927 h 1171100"/>
              <a:gd name="connsiteX12" fmla="*/ 239784 w 1171574"/>
              <a:gd name="connsiteY12" fmla="*/ 376927 h 1171100"/>
              <a:gd name="connsiteX13" fmla="*/ 311784 w 1171574"/>
              <a:gd name="connsiteY13" fmla="*/ 304928 h 1171100"/>
              <a:gd name="connsiteX14" fmla="*/ 383784 w 1171574"/>
              <a:gd name="connsiteY14" fmla="*/ 376927 h 1171100"/>
              <a:gd name="connsiteX15" fmla="*/ 1171573 w 1171574"/>
              <a:gd name="connsiteY15" fmla="*/ 852012 h 1171100"/>
              <a:gd name="connsiteX16" fmla="*/ 1171573 w 1171574"/>
              <a:gd name="connsiteY16" fmla="*/ 1171100 h 1171100"/>
              <a:gd name="connsiteX17" fmla="*/ 1045368 w 1171574"/>
              <a:gd name="connsiteY17" fmla="*/ 1171100 h 1171100"/>
              <a:gd name="connsiteX18" fmla="*/ 1045368 w 1171574"/>
              <a:gd name="connsiteY18" fmla="*/ 1171098 h 1171100"/>
              <a:gd name="connsiteX19" fmla="*/ 126205 w 1171574"/>
              <a:gd name="connsiteY19" fmla="*/ 1171097 h 1171100"/>
              <a:gd name="connsiteX20" fmla="*/ 126205 w 1171574"/>
              <a:gd name="connsiteY20" fmla="*/ 1171099 h 1171100"/>
              <a:gd name="connsiteX21" fmla="*/ 0 w 1171574"/>
              <a:gd name="connsiteY21" fmla="*/ 1171099 h 1171100"/>
              <a:gd name="connsiteX22" fmla="*/ 0 w 1171574"/>
              <a:gd name="connsiteY22" fmla="*/ 852011 h 1171100"/>
              <a:gd name="connsiteX23" fmla="*/ 126205 w 1171574"/>
              <a:gd name="connsiteY23" fmla="*/ 852011 h 1171100"/>
              <a:gd name="connsiteX24" fmla="*/ 126205 w 1171574"/>
              <a:gd name="connsiteY24" fmla="*/ 1044892 h 1171100"/>
              <a:gd name="connsiteX25" fmla="*/ 1045368 w 1171574"/>
              <a:gd name="connsiteY25" fmla="*/ 1044893 h 1171100"/>
              <a:gd name="connsiteX26" fmla="*/ 1045368 w 1171574"/>
              <a:gd name="connsiteY26" fmla="*/ 852012 h 1171100"/>
              <a:gd name="connsiteX27" fmla="*/ 1171574 w 1171574"/>
              <a:gd name="connsiteY27" fmla="*/ 0 h 1171100"/>
              <a:gd name="connsiteX28" fmla="*/ 1171574 w 1171574"/>
              <a:gd name="connsiteY28" fmla="*/ 319088 h 1171100"/>
              <a:gd name="connsiteX29" fmla="*/ 1045369 w 1171574"/>
              <a:gd name="connsiteY29" fmla="*/ 319088 h 1171100"/>
              <a:gd name="connsiteX30" fmla="*/ 1045369 w 1171574"/>
              <a:gd name="connsiteY30" fmla="*/ 126207 h 1171100"/>
              <a:gd name="connsiteX31" fmla="*/ 126206 w 1171574"/>
              <a:gd name="connsiteY31" fmla="*/ 126207 h 1171100"/>
              <a:gd name="connsiteX32" fmla="*/ 126206 w 1171574"/>
              <a:gd name="connsiteY32" fmla="*/ 319088 h 1171100"/>
              <a:gd name="connsiteX33" fmla="*/ 1 w 1171574"/>
              <a:gd name="connsiteY33" fmla="*/ 319088 h 1171100"/>
              <a:gd name="connsiteX34" fmla="*/ 1 w 1171574"/>
              <a:gd name="connsiteY34" fmla="*/ 0 h 1171100"/>
              <a:gd name="connsiteX35" fmla="*/ 126206 w 1171574"/>
              <a:gd name="connsiteY35" fmla="*/ 0 h 1171100"/>
              <a:gd name="connsiteX36" fmla="*/ 126206 w 1171574"/>
              <a:gd name="connsiteY36" fmla="*/ 2 h 1171100"/>
              <a:gd name="connsiteX37" fmla="*/ 1045369 w 1171574"/>
              <a:gd name="connsiteY37" fmla="*/ 2 h 1171100"/>
              <a:gd name="connsiteX38" fmla="*/ 1045369 w 1171574"/>
              <a:gd name="connsiteY38" fmla="*/ 0 h 117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71574" h="1171100">
                <a:moveTo>
                  <a:pt x="381321" y="587961"/>
                </a:moveTo>
                <a:cubicBezTo>
                  <a:pt x="381321" y="627726"/>
                  <a:pt x="349086" y="659961"/>
                  <a:pt x="309321" y="659961"/>
                </a:cubicBezTo>
                <a:cubicBezTo>
                  <a:pt x="269556" y="659961"/>
                  <a:pt x="237321" y="627726"/>
                  <a:pt x="237321" y="587961"/>
                </a:cubicBezTo>
                <a:cubicBezTo>
                  <a:pt x="237321" y="548196"/>
                  <a:pt x="269557" y="515961"/>
                  <a:pt x="309322" y="515961"/>
                </a:cubicBezTo>
                <a:cubicBezTo>
                  <a:pt x="349087" y="515961"/>
                  <a:pt x="381321" y="548196"/>
                  <a:pt x="381321" y="587961"/>
                </a:cubicBezTo>
                <a:close/>
                <a:moveTo>
                  <a:pt x="383783" y="796145"/>
                </a:moveTo>
                <a:cubicBezTo>
                  <a:pt x="383783" y="835910"/>
                  <a:pt x="351548" y="868145"/>
                  <a:pt x="311783" y="868145"/>
                </a:cubicBezTo>
                <a:cubicBezTo>
                  <a:pt x="272018" y="868145"/>
                  <a:pt x="239783" y="835910"/>
                  <a:pt x="239783" y="796145"/>
                </a:cubicBezTo>
                <a:cubicBezTo>
                  <a:pt x="239783" y="756380"/>
                  <a:pt x="272018" y="724145"/>
                  <a:pt x="311783" y="724145"/>
                </a:cubicBezTo>
                <a:cubicBezTo>
                  <a:pt x="351548" y="724145"/>
                  <a:pt x="383783" y="756380"/>
                  <a:pt x="383783" y="796145"/>
                </a:cubicBezTo>
                <a:close/>
                <a:moveTo>
                  <a:pt x="383784" y="376927"/>
                </a:moveTo>
                <a:cubicBezTo>
                  <a:pt x="383784" y="416692"/>
                  <a:pt x="351549" y="448927"/>
                  <a:pt x="311784" y="448927"/>
                </a:cubicBezTo>
                <a:cubicBezTo>
                  <a:pt x="272019" y="448927"/>
                  <a:pt x="239784" y="416692"/>
                  <a:pt x="239784" y="376927"/>
                </a:cubicBezTo>
                <a:cubicBezTo>
                  <a:pt x="239784" y="337162"/>
                  <a:pt x="272019" y="304928"/>
                  <a:pt x="311784" y="304928"/>
                </a:cubicBezTo>
                <a:cubicBezTo>
                  <a:pt x="351549" y="304928"/>
                  <a:pt x="383784" y="337162"/>
                  <a:pt x="383784" y="376927"/>
                </a:cubicBezTo>
                <a:close/>
                <a:moveTo>
                  <a:pt x="1171573" y="852012"/>
                </a:moveTo>
                <a:lnTo>
                  <a:pt x="1171573" y="1171100"/>
                </a:lnTo>
                <a:lnTo>
                  <a:pt x="1045368" y="1171100"/>
                </a:lnTo>
                <a:lnTo>
                  <a:pt x="1045368" y="1171098"/>
                </a:lnTo>
                <a:lnTo>
                  <a:pt x="126205" y="1171097"/>
                </a:lnTo>
                <a:lnTo>
                  <a:pt x="126205" y="1171099"/>
                </a:lnTo>
                <a:lnTo>
                  <a:pt x="0" y="1171099"/>
                </a:lnTo>
                <a:lnTo>
                  <a:pt x="0" y="852011"/>
                </a:lnTo>
                <a:lnTo>
                  <a:pt x="126205" y="852011"/>
                </a:lnTo>
                <a:lnTo>
                  <a:pt x="126205" y="1044892"/>
                </a:lnTo>
                <a:lnTo>
                  <a:pt x="1045368" y="1044893"/>
                </a:lnTo>
                <a:lnTo>
                  <a:pt x="1045368" y="852012"/>
                </a:lnTo>
                <a:close/>
                <a:moveTo>
                  <a:pt x="1171574" y="0"/>
                </a:moveTo>
                <a:lnTo>
                  <a:pt x="1171574" y="319088"/>
                </a:lnTo>
                <a:lnTo>
                  <a:pt x="1045369" y="319088"/>
                </a:lnTo>
                <a:lnTo>
                  <a:pt x="1045369" y="126207"/>
                </a:lnTo>
                <a:lnTo>
                  <a:pt x="126206" y="126207"/>
                </a:lnTo>
                <a:lnTo>
                  <a:pt x="126206" y="319088"/>
                </a:lnTo>
                <a:lnTo>
                  <a:pt x="1" y="319088"/>
                </a:lnTo>
                <a:lnTo>
                  <a:pt x="1" y="0"/>
                </a:lnTo>
                <a:lnTo>
                  <a:pt x="126206" y="0"/>
                </a:lnTo>
                <a:lnTo>
                  <a:pt x="126206" y="2"/>
                </a:lnTo>
                <a:lnTo>
                  <a:pt x="1045369" y="2"/>
                </a:lnTo>
                <a:lnTo>
                  <a:pt x="1045369" y="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02500" lvl="0" indent="-202500" algn="ctr">
              <a:spcBef>
                <a:spcPts val="300"/>
              </a:spcBef>
              <a:buClr>
                <a:schemeClr val="bg1"/>
              </a:buClr>
              <a:buSzPct val="150000"/>
              <a:buFont typeface="Arial" pitchFamily="34" charset="0"/>
              <a:buChar char="•"/>
            </a:pPr>
            <a:endParaRPr lang="de-DE" sz="1350"/>
          </a:p>
        </p:txBody>
      </p:sp>
      <p:sp>
        <p:nvSpPr>
          <p:cNvPr id="7" name="Textplatzhalter 7">
            <a:extLst>
              <a:ext uri="{FF2B5EF4-FFF2-40B4-BE49-F238E27FC236}">
                <a16:creationId xmlns:a16="http://schemas.microsoft.com/office/drawing/2014/main" id="{714617E2-2D3B-D731-7747-9ABEF3369A21}"/>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Tree>
    <p:extLst>
      <p:ext uri="{BB962C8B-B14F-4D97-AF65-F5344CB8AC3E}">
        <p14:creationId xmlns:p14="http://schemas.microsoft.com/office/powerpoint/2010/main" val="2213035215"/>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tement (blau)">
    <p:spTree>
      <p:nvGrpSpPr>
        <p:cNvPr id="1" name=""/>
        <p:cNvGrpSpPr/>
        <p:nvPr/>
      </p:nvGrpSpPr>
      <p:grpSpPr>
        <a:xfrm>
          <a:off x="0" y="0"/>
          <a:ext cx="0" cy="0"/>
          <a:chOff x="0" y="0"/>
          <a:chExt cx="0" cy="0"/>
        </a:xfrm>
      </p:grpSpPr>
      <p:sp>
        <p:nvSpPr>
          <p:cNvPr id="9" name="Freihandform: Form 8">
            <a:extLst>
              <a:ext uri="{FF2B5EF4-FFF2-40B4-BE49-F238E27FC236}">
                <a16:creationId xmlns:a16="http://schemas.microsoft.com/office/drawing/2014/main" id="{930DE481-EF65-451A-90A6-CAAA75596419}"/>
              </a:ext>
            </a:extLst>
          </p:cNvPr>
          <p:cNvSpPr/>
          <p:nvPr userDrawn="1"/>
        </p:nvSpPr>
        <p:spPr>
          <a:xfrm>
            <a:off x="0" y="2"/>
            <a:ext cx="9144000" cy="4670807"/>
          </a:xfrm>
          <a:custGeom>
            <a:avLst/>
            <a:gdLst>
              <a:gd name="connsiteX0" fmla="*/ 0 w 12192000"/>
              <a:gd name="connsiteY0" fmla="*/ 0 h 6146463"/>
              <a:gd name="connsiteX1" fmla="*/ 12192000 w 12192000"/>
              <a:gd name="connsiteY1" fmla="*/ 0 h 6146463"/>
              <a:gd name="connsiteX2" fmla="*/ 12192000 w 12192000"/>
              <a:gd name="connsiteY2" fmla="*/ 6146463 h 6146463"/>
              <a:gd name="connsiteX3" fmla="*/ 12014605 w 12192000"/>
              <a:gd name="connsiteY3" fmla="*/ 6114884 h 6146463"/>
              <a:gd name="connsiteX4" fmla="*/ 6096000 w 12192000"/>
              <a:gd name="connsiteY4" fmla="*/ 5812808 h 6146463"/>
              <a:gd name="connsiteX5" fmla="*/ 177396 w 12192000"/>
              <a:gd name="connsiteY5" fmla="*/ 6114884 h 6146463"/>
              <a:gd name="connsiteX6" fmla="*/ 0 w 12192000"/>
              <a:gd name="connsiteY6" fmla="*/ 6146463 h 614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146463">
                <a:moveTo>
                  <a:pt x="0" y="0"/>
                </a:moveTo>
                <a:lnTo>
                  <a:pt x="12192000" y="0"/>
                </a:lnTo>
                <a:lnTo>
                  <a:pt x="12192000" y="6146463"/>
                </a:lnTo>
                <a:lnTo>
                  <a:pt x="12014605" y="6114884"/>
                </a:lnTo>
                <a:cubicBezTo>
                  <a:pt x="10874782" y="5934954"/>
                  <a:pt x="8651732" y="5812808"/>
                  <a:pt x="6096000" y="5812808"/>
                </a:cubicBezTo>
                <a:cubicBezTo>
                  <a:pt x="3540268" y="5812808"/>
                  <a:pt x="1317218" y="5934954"/>
                  <a:pt x="177396" y="6114884"/>
                </a:cubicBezTo>
                <a:lnTo>
                  <a:pt x="0" y="6146463"/>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
        <p:nvSpPr>
          <p:cNvPr id="2" name="Titel 1">
            <a:extLst>
              <a:ext uri="{FF2B5EF4-FFF2-40B4-BE49-F238E27FC236}">
                <a16:creationId xmlns:a16="http://schemas.microsoft.com/office/drawing/2014/main" id="{2B703AD2-15D2-8D17-AC0F-F90059A736AF}"/>
              </a:ext>
            </a:extLst>
          </p:cNvPr>
          <p:cNvSpPr>
            <a:spLocks noGrp="1"/>
          </p:cNvSpPr>
          <p:nvPr>
            <p:ph type="title"/>
          </p:nvPr>
        </p:nvSpPr>
        <p:spPr>
          <a:xfrm>
            <a:off x="888297" y="767018"/>
            <a:ext cx="7868750" cy="2342855"/>
          </a:xfrm>
        </p:spPr>
        <p:txBody>
          <a:bodyPr anchor="ctr"/>
          <a:lstStyle>
            <a:lvl1pPr>
              <a:defRPr sz="2400">
                <a:solidFill>
                  <a:schemeClr val="bg1"/>
                </a:solidFill>
              </a:defRPr>
            </a:lvl1p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9C2E58F3-816D-7D31-C52E-0C87D0545959}"/>
              </a:ext>
            </a:extLst>
          </p:cNvPr>
          <p:cNvSpPr>
            <a:spLocks noGrp="1"/>
          </p:cNvSpPr>
          <p:nvPr>
            <p:ph type="ftr" sz="quarter" idx="11"/>
          </p:nvPr>
        </p:nvSpPr>
        <p:spPr/>
        <p:txBody>
          <a:bodyPr/>
          <a:lstStyle/>
          <a:p>
            <a:r>
              <a:rPr lang="de-DE"/>
              <a:t>Einführung in schulinterne Evaluation - Interne Evaluation planen, 19.01.2024</a:t>
            </a:r>
            <a:endParaRPr lang="de-DE" dirty="0"/>
          </a:p>
        </p:txBody>
      </p:sp>
      <p:sp>
        <p:nvSpPr>
          <p:cNvPr id="4" name="Freihandform: Form 3">
            <a:extLst>
              <a:ext uri="{FF2B5EF4-FFF2-40B4-BE49-F238E27FC236}">
                <a16:creationId xmlns:a16="http://schemas.microsoft.com/office/drawing/2014/main" id="{8743B220-AD08-F1F7-5463-871E119E0B81}"/>
              </a:ext>
            </a:extLst>
          </p:cNvPr>
          <p:cNvSpPr/>
          <p:nvPr userDrawn="1"/>
        </p:nvSpPr>
        <p:spPr>
          <a:xfrm>
            <a:off x="0" y="4379120"/>
            <a:ext cx="9144000" cy="473360"/>
          </a:xfrm>
          <a:custGeom>
            <a:avLst/>
            <a:gdLst>
              <a:gd name="connsiteX0" fmla="*/ 6096000 w 12192000"/>
              <a:gd name="connsiteY0" fmla="*/ 0 h 631147"/>
              <a:gd name="connsiteX1" fmla="*/ 12160798 w 12192000"/>
              <a:gd name="connsiteY1" fmla="*/ 332757 h 631147"/>
              <a:gd name="connsiteX2" fmla="*/ 12192000 w 12192000"/>
              <a:gd name="connsiteY2" fmla="*/ 337612 h 631147"/>
              <a:gd name="connsiteX3" fmla="*/ 12192000 w 12192000"/>
              <a:gd name="connsiteY3" fmla="*/ 631147 h 631147"/>
              <a:gd name="connsiteX4" fmla="*/ 12107887 w 12192000"/>
              <a:gd name="connsiteY4" fmla="*/ 602965 h 631147"/>
              <a:gd name="connsiteX5" fmla="*/ 6096000 w 12192000"/>
              <a:gd name="connsiteY5" fmla="*/ 114300 h 631147"/>
              <a:gd name="connsiteX6" fmla="*/ 84113 w 12192000"/>
              <a:gd name="connsiteY6" fmla="*/ 602965 h 631147"/>
              <a:gd name="connsiteX7" fmla="*/ 0 w 12192000"/>
              <a:gd name="connsiteY7" fmla="*/ 631147 h 631147"/>
              <a:gd name="connsiteX8" fmla="*/ 0 w 12192000"/>
              <a:gd name="connsiteY8" fmla="*/ 337612 h 631147"/>
              <a:gd name="connsiteX9" fmla="*/ 31203 w 12192000"/>
              <a:gd name="connsiteY9" fmla="*/ 332757 h 631147"/>
              <a:gd name="connsiteX10" fmla="*/ 6096000 w 12192000"/>
              <a:gd name="connsiteY10" fmla="*/ 0 h 63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31147">
                <a:moveTo>
                  <a:pt x="6096000" y="0"/>
                </a:moveTo>
                <a:cubicBezTo>
                  <a:pt x="8537644" y="0"/>
                  <a:pt x="10719244" y="129534"/>
                  <a:pt x="12160798" y="332757"/>
                </a:cubicBezTo>
                <a:lnTo>
                  <a:pt x="12192000" y="337612"/>
                </a:lnTo>
                <a:lnTo>
                  <a:pt x="12192000" y="631147"/>
                </a:lnTo>
                <a:lnTo>
                  <a:pt x="12107887" y="602965"/>
                </a:lnTo>
                <a:cubicBezTo>
                  <a:pt x="11117396" y="315797"/>
                  <a:pt x="8798588" y="114300"/>
                  <a:pt x="6096000" y="114300"/>
                </a:cubicBezTo>
                <a:cubicBezTo>
                  <a:pt x="3393412" y="114300"/>
                  <a:pt x="1074605" y="315797"/>
                  <a:pt x="84113" y="602965"/>
                </a:cubicBezTo>
                <a:lnTo>
                  <a:pt x="0" y="631147"/>
                </a:lnTo>
                <a:lnTo>
                  <a:pt x="0" y="337612"/>
                </a:lnTo>
                <a:lnTo>
                  <a:pt x="31203" y="332757"/>
                </a:lnTo>
                <a:cubicBezTo>
                  <a:pt x="1472757" y="129534"/>
                  <a:pt x="3654357" y="0"/>
                  <a:pt x="6096000"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
        <p:nvSpPr>
          <p:cNvPr id="6" name="Textplatzhalter 22">
            <a:extLst>
              <a:ext uri="{FF2B5EF4-FFF2-40B4-BE49-F238E27FC236}">
                <a16:creationId xmlns:a16="http://schemas.microsoft.com/office/drawing/2014/main" id="{7B2DF14A-4E0C-0C68-6854-0C1F143BE900}"/>
              </a:ext>
            </a:extLst>
          </p:cNvPr>
          <p:cNvSpPr>
            <a:spLocks noGrp="1"/>
          </p:cNvSpPr>
          <p:nvPr>
            <p:ph type="body" sz="quarter" idx="15"/>
          </p:nvPr>
        </p:nvSpPr>
        <p:spPr>
          <a:xfrm>
            <a:off x="888297" y="3291543"/>
            <a:ext cx="7868750" cy="268902"/>
          </a:xfrm>
        </p:spPr>
        <p:txBody>
          <a:bodyPr anchor="t"/>
          <a:lstStyle>
            <a:lvl1pPr marL="0" indent="0" algn="l">
              <a:spcBef>
                <a:spcPts val="0"/>
              </a:spcBef>
              <a:buNone/>
              <a:defRPr sz="1200">
                <a:solidFill>
                  <a:schemeClr val="bg1"/>
                </a:solidFill>
              </a:defRPr>
            </a:lvl1pPr>
          </a:lstStyle>
          <a:p>
            <a:pPr lvl="0"/>
            <a:r>
              <a:rPr lang="de-DE"/>
              <a:t>Mastertextformat bearbeiten</a:t>
            </a:r>
          </a:p>
        </p:txBody>
      </p:sp>
      <p:sp>
        <p:nvSpPr>
          <p:cNvPr id="7" name="Rechteck 6">
            <a:extLst>
              <a:ext uri="{FF2B5EF4-FFF2-40B4-BE49-F238E27FC236}">
                <a16:creationId xmlns:a16="http://schemas.microsoft.com/office/drawing/2014/main" id="{7C9B67E7-45A3-7F05-AD59-3BCC1C71F70F}"/>
              </a:ext>
            </a:extLst>
          </p:cNvPr>
          <p:cNvSpPr/>
          <p:nvPr userDrawn="1"/>
        </p:nvSpPr>
        <p:spPr>
          <a:xfrm>
            <a:off x="0" y="0"/>
            <a:ext cx="9144000" cy="6604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 name="Textplatzhalter 7">
            <a:extLst>
              <a:ext uri="{FF2B5EF4-FFF2-40B4-BE49-F238E27FC236}">
                <a16:creationId xmlns:a16="http://schemas.microsoft.com/office/drawing/2014/main" id="{C7FD7A60-47B0-FD6F-0873-9D7142E86960}"/>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
        <p:nvSpPr>
          <p:cNvPr id="24" name="Freihandform: Form 23">
            <a:extLst>
              <a:ext uri="{FF2B5EF4-FFF2-40B4-BE49-F238E27FC236}">
                <a16:creationId xmlns:a16="http://schemas.microsoft.com/office/drawing/2014/main" id="{2DE8482A-A51E-613D-14A4-A4E1A476EEBA}"/>
              </a:ext>
            </a:extLst>
          </p:cNvPr>
          <p:cNvSpPr/>
          <p:nvPr userDrawn="1"/>
        </p:nvSpPr>
        <p:spPr>
          <a:xfrm rot="16200000">
            <a:off x="-659139" y="1804514"/>
            <a:ext cx="2342855" cy="250672"/>
          </a:xfrm>
          <a:custGeom>
            <a:avLst/>
            <a:gdLst>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2251467 w 3123807"/>
              <a:gd name="connsiteY4" fmla="*/ 132196 h 334229"/>
              <a:gd name="connsiteX5" fmla="*/ 2251467 w 3123807"/>
              <a:gd name="connsiteY5" fmla="*/ 132198 h 334229"/>
              <a:gd name="connsiteX6" fmla="*/ 1010833 w 3123807"/>
              <a:gd name="connsiteY6" fmla="*/ 132197 h 334229"/>
              <a:gd name="connsiteX7" fmla="*/ 1010833 w 3123807"/>
              <a:gd name="connsiteY7" fmla="*/ 132195 h 334229"/>
              <a:gd name="connsiteX8" fmla="*/ 132194 w 3123807"/>
              <a:gd name="connsiteY8" fmla="*/ 132194 h 334229"/>
              <a:gd name="connsiteX9" fmla="*/ 132194 w 3123807"/>
              <a:gd name="connsiteY9" fmla="*/ 334227 h 334229"/>
              <a:gd name="connsiteX10" fmla="*/ 0 w 3123807"/>
              <a:gd name="connsiteY10" fmla="*/ 334227 h 334229"/>
              <a:gd name="connsiteX11" fmla="*/ 0 w 3123807"/>
              <a:gd name="connsiteY11" fmla="*/ 0 h 334229"/>
              <a:gd name="connsiteX12" fmla="*/ 132194 w 3123807"/>
              <a:gd name="connsiteY12" fmla="*/ 0 h 334229"/>
              <a:gd name="connsiteX13" fmla="*/ 132194 w 3123807"/>
              <a:gd name="connsiteY13" fmla="*/ 2 h 334229"/>
              <a:gd name="connsiteX14" fmla="*/ 1055370 w 3123807"/>
              <a:gd name="connsiteY14" fmla="*/ 2 h 334229"/>
              <a:gd name="connsiteX15" fmla="*/ 1055370 w 3123807"/>
              <a:gd name="connsiteY15" fmla="*/ 5 h 334229"/>
              <a:gd name="connsiteX16" fmla="*/ 2052237 w 3123807"/>
              <a:gd name="connsiteY16" fmla="*/ 5 h 334229"/>
              <a:gd name="connsiteX17" fmla="*/ 2052237 w 3123807"/>
              <a:gd name="connsiteY17" fmla="*/ 4 h 334229"/>
              <a:gd name="connsiteX18" fmla="*/ 2991615 w 3123807"/>
              <a:gd name="connsiteY18" fmla="*/ 4 h 334229"/>
              <a:gd name="connsiteX19" fmla="*/ 2991615 w 3123807"/>
              <a:gd name="connsiteY19"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2251467 w 3123807"/>
              <a:gd name="connsiteY4" fmla="*/ 132196 h 334229"/>
              <a:gd name="connsiteX5" fmla="*/ 1010833 w 3123807"/>
              <a:gd name="connsiteY5" fmla="*/ 132197 h 334229"/>
              <a:gd name="connsiteX6" fmla="*/ 1010833 w 3123807"/>
              <a:gd name="connsiteY6" fmla="*/ 132195 h 334229"/>
              <a:gd name="connsiteX7" fmla="*/ 132194 w 3123807"/>
              <a:gd name="connsiteY7" fmla="*/ 132194 h 334229"/>
              <a:gd name="connsiteX8" fmla="*/ 132194 w 3123807"/>
              <a:gd name="connsiteY8" fmla="*/ 334227 h 334229"/>
              <a:gd name="connsiteX9" fmla="*/ 0 w 3123807"/>
              <a:gd name="connsiteY9" fmla="*/ 334227 h 334229"/>
              <a:gd name="connsiteX10" fmla="*/ 0 w 3123807"/>
              <a:gd name="connsiteY10" fmla="*/ 0 h 334229"/>
              <a:gd name="connsiteX11" fmla="*/ 132194 w 3123807"/>
              <a:gd name="connsiteY11" fmla="*/ 0 h 334229"/>
              <a:gd name="connsiteX12" fmla="*/ 132194 w 3123807"/>
              <a:gd name="connsiteY12" fmla="*/ 2 h 334229"/>
              <a:gd name="connsiteX13" fmla="*/ 1055370 w 3123807"/>
              <a:gd name="connsiteY13" fmla="*/ 2 h 334229"/>
              <a:gd name="connsiteX14" fmla="*/ 1055370 w 3123807"/>
              <a:gd name="connsiteY14" fmla="*/ 5 h 334229"/>
              <a:gd name="connsiteX15" fmla="*/ 2052237 w 3123807"/>
              <a:gd name="connsiteY15" fmla="*/ 5 h 334229"/>
              <a:gd name="connsiteX16" fmla="*/ 2052237 w 3123807"/>
              <a:gd name="connsiteY16" fmla="*/ 4 h 334229"/>
              <a:gd name="connsiteX17" fmla="*/ 2991615 w 3123807"/>
              <a:gd name="connsiteY17" fmla="*/ 4 h 334229"/>
              <a:gd name="connsiteX18" fmla="*/ 2991615 w 3123807"/>
              <a:gd name="connsiteY18" fmla="*/ 2 h 334229"/>
              <a:gd name="connsiteX19" fmla="*/ 3123807 w 3123807"/>
              <a:gd name="connsiteY19"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010833 w 3123807"/>
              <a:gd name="connsiteY4" fmla="*/ 132197 h 334229"/>
              <a:gd name="connsiteX5" fmla="*/ 1010833 w 3123807"/>
              <a:gd name="connsiteY5" fmla="*/ 132195 h 334229"/>
              <a:gd name="connsiteX6" fmla="*/ 132194 w 3123807"/>
              <a:gd name="connsiteY6" fmla="*/ 132194 h 334229"/>
              <a:gd name="connsiteX7" fmla="*/ 132194 w 3123807"/>
              <a:gd name="connsiteY7" fmla="*/ 334227 h 334229"/>
              <a:gd name="connsiteX8" fmla="*/ 0 w 3123807"/>
              <a:gd name="connsiteY8" fmla="*/ 334227 h 334229"/>
              <a:gd name="connsiteX9" fmla="*/ 0 w 3123807"/>
              <a:gd name="connsiteY9" fmla="*/ 0 h 334229"/>
              <a:gd name="connsiteX10" fmla="*/ 132194 w 3123807"/>
              <a:gd name="connsiteY10" fmla="*/ 0 h 334229"/>
              <a:gd name="connsiteX11" fmla="*/ 132194 w 3123807"/>
              <a:gd name="connsiteY11" fmla="*/ 2 h 334229"/>
              <a:gd name="connsiteX12" fmla="*/ 1055370 w 3123807"/>
              <a:gd name="connsiteY12" fmla="*/ 2 h 334229"/>
              <a:gd name="connsiteX13" fmla="*/ 1055370 w 3123807"/>
              <a:gd name="connsiteY13" fmla="*/ 5 h 334229"/>
              <a:gd name="connsiteX14" fmla="*/ 2052237 w 3123807"/>
              <a:gd name="connsiteY14" fmla="*/ 5 h 334229"/>
              <a:gd name="connsiteX15" fmla="*/ 2052237 w 3123807"/>
              <a:gd name="connsiteY15" fmla="*/ 4 h 334229"/>
              <a:gd name="connsiteX16" fmla="*/ 2991615 w 3123807"/>
              <a:gd name="connsiteY16" fmla="*/ 4 h 334229"/>
              <a:gd name="connsiteX17" fmla="*/ 2991615 w 3123807"/>
              <a:gd name="connsiteY17" fmla="*/ 2 h 334229"/>
              <a:gd name="connsiteX18" fmla="*/ 3123807 w 3123807"/>
              <a:gd name="connsiteY18"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010833 w 3123807"/>
              <a:gd name="connsiteY4" fmla="*/ 132197 h 334229"/>
              <a:gd name="connsiteX5" fmla="*/ 132194 w 3123807"/>
              <a:gd name="connsiteY5" fmla="*/ 132194 h 334229"/>
              <a:gd name="connsiteX6" fmla="*/ 132194 w 3123807"/>
              <a:gd name="connsiteY6" fmla="*/ 334227 h 334229"/>
              <a:gd name="connsiteX7" fmla="*/ 0 w 3123807"/>
              <a:gd name="connsiteY7" fmla="*/ 334227 h 334229"/>
              <a:gd name="connsiteX8" fmla="*/ 0 w 3123807"/>
              <a:gd name="connsiteY8" fmla="*/ 0 h 334229"/>
              <a:gd name="connsiteX9" fmla="*/ 132194 w 3123807"/>
              <a:gd name="connsiteY9" fmla="*/ 0 h 334229"/>
              <a:gd name="connsiteX10" fmla="*/ 132194 w 3123807"/>
              <a:gd name="connsiteY10" fmla="*/ 2 h 334229"/>
              <a:gd name="connsiteX11" fmla="*/ 1055370 w 3123807"/>
              <a:gd name="connsiteY11" fmla="*/ 2 h 334229"/>
              <a:gd name="connsiteX12" fmla="*/ 1055370 w 3123807"/>
              <a:gd name="connsiteY12" fmla="*/ 5 h 334229"/>
              <a:gd name="connsiteX13" fmla="*/ 2052237 w 3123807"/>
              <a:gd name="connsiteY13" fmla="*/ 5 h 334229"/>
              <a:gd name="connsiteX14" fmla="*/ 2052237 w 3123807"/>
              <a:gd name="connsiteY14" fmla="*/ 4 h 334229"/>
              <a:gd name="connsiteX15" fmla="*/ 2991615 w 3123807"/>
              <a:gd name="connsiteY15" fmla="*/ 4 h 334229"/>
              <a:gd name="connsiteX16" fmla="*/ 2991615 w 3123807"/>
              <a:gd name="connsiteY16" fmla="*/ 2 h 334229"/>
              <a:gd name="connsiteX17" fmla="*/ 3123807 w 3123807"/>
              <a:gd name="connsiteY17"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132194 w 3123807"/>
              <a:gd name="connsiteY8" fmla="*/ 0 h 334229"/>
              <a:gd name="connsiteX9" fmla="*/ 132194 w 3123807"/>
              <a:gd name="connsiteY9" fmla="*/ 2 h 334229"/>
              <a:gd name="connsiteX10" fmla="*/ 1055370 w 3123807"/>
              <a:gd name="connsiteY10" fmla="*/ 2 h 334229"/>
              <a:gd name="connsiteX11" fmla="*/ 1055370 w 3123807"/>
              <a:gd name="connsiteY11" fmla="*/ 5 h 334229"/>
              <a:gd name="connsiteX12" fmla="*/ 2052237 w 3123807"/>
              <a:gd name="connsiteY12" fmla="*/ 5 h 334229"/>
              <a:gd name="connsiteX13" fmla="*/ 2052237 w 3123807"/>
              <a:gd name="connsiteY13" fmla="*/ 4 h 334229"/>
              <a:gd name="connsiteX14" fmla="*/ 2991615 w 3123807"/>
              <a:gd name="connsiteY14" fmla="*/ 4 h 334229"/>
              <a:gd name="connsiteX15" fmla="*/ 2991615 w 3123807"/>
              <a:gd name="connsiteY15" fmla="*/ 2 h 334229"/>
              <a:gd name="connsiteX16" fmla="*/ 3123807 w 3123807"/>
              <a:gd name="connsiteY16"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132194 w 3123807"/>
              <a:gd name="connsiteY8" fmla="*/ 0 h 334229"/>
              <a:gd name="connsiteX9" fmla="*/ 132194 w 3123807"/>
              <a:gd name="connsiteY9" fmla="*/ 2 h 334229"/>
              <a:gd name="connsiteX10" fmla="*/ 1055370 w 3123807"/>
              <a:gd name="connsiteY10" fmla="*/ 2 h 334229"/>
              <a:gd name="connsiteX11" fmla="*/ 2052237 w 3123807"/>
              <a:gd name="connsiteY11" fmla="*/ 5 h 334229"/>
              <a:gd name="connsiteX12" fmla="*/ 2052237 w 3123807"/>
              <a:gd name="connsiteY12" fmla="*/ 4 h 334229"/>
              <a:gd name="connsiteX13" fmla="*/ 2991615 w 3123807"/>
              <a:gd name="connsiteY13" fmla="*/ 4 h 334229"/>
              <a:gd name="connsiteX14" fmla="*/ 2991615 w 3123807"/>
              <a:gd name="connsiteY14" fmla="*/ 2 h 334229"/>
              <a:gd name="connsiteX15" fmla="*/ 3123807 w 3123807"/>
              <a:gd name="connsiteY15"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132194 w 3123807"/>
              <a:gd name="connsiteY8" fmla="*/ 0 h 334229"/>
              <a:gd name="connsiteX9" fmla="*/ 132194 w 3123807"/>
              <a:gd name="connsiteY9" fmla="*/ 2 h 334229"/>
              <a:gd name="connsiteX10" fmla="*/ 2052237 w 3123807"/>
              <a:gd name="connsiteY10" fmla="*/ 5 h 334229"/>
              <a:gd name="connsiteX11" fmla="*/ 2052237 w 3123807"/>
              <a:gd name="connsiteY11" fmla="*/ 4 h 334229"/>
              <a:gd name="connsiteX12" fmla="*/ 2991615 w 3123807"/>
              <a:gd name="connsiteY12" fmla="*/ 4 h 334229"/>
              <a:gd name="connsiteX13" fmla="*/ 2991615 w 3123807"/>
              <a:gd name="connsiteY13" fmla="*/ 2 h 334229"/>
              <a:gd name="connsiteX14" fmla="*/ 3123807 w 3123807"/>
              <a:gd name="connsiteY14"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132194 w 3123807"/>
              <a:gd name="connsiteY8" fmla="*/ 0 h 334229"/>
              <a:gd name="connsiteX9" fmla="*/ 2052237 w 3123807"/>
              <a:gd name="connsiteY9" fmla="*/ 5 h 334229"/>
              <a:gd name="connsiteX10" fmla="*/ 2052237 w 3123807"/>
              <a:gd name="connsiteY10" fmla="*/ 4 h 334229"/>
              <a:gd name="connsiteX11" fmla="*/ 2991615 w 3123807"/>
              <a:gd name="connsiteY11" fmla="*/ 4 h 334229"/>
              <a:gd name="connsiteX12" fmla="*/ 2991615 w 3123807"/>
              <a:gd name="connsiteY12" fmla="*/ 2 h 334229"/>
              <a:gd name="connsiteX13" fmla="*/ 3123807 w 3123807"/>
              <a:gd name="connsiteY13"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2052237 w 3123807"/>
              <a:gd name="connsiteY8" fmla="*/ 5 h 334229"/>
              <a:gd name="connsiteX9" fmla="*/ 2052237 w 3123807"/>
              <a:gd name="connsiteY9" fmla="*/ 4 h 334229"/>
              <a:gd name="connsiteX10" fmla="*/ 2991615 w 3123807"/>
              <a:gd name="connsiteY10" fmla="*/ 4 h 334229"/>
              <a:gd name="connsiteX11" fmla="*/ 2991615 w 3123807"/>
              <a:gd name="connsiteY11" fmla="*/ 2 h 334229"/>
              <a:gd name="connsiteX12" fmla="*/ 3123807 w 3123807"/>
              <a:gd name="connsiteY12"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2052237 w 3123807"/>
              <a:gd name="connsiteY8" fmla="*/ 5 h 334229"/>
              <a:gd name="connsiteX9" fmla="*/ 2991615 w 3123807"/>
              <a:gd name="connsiteY9" fmla="*/ 4 h 334229"/>
              <a:gd name="connsiteX10" fmla="*/ 2991615 w 3123807"/>
              <a:gd name="connsiteY10" fmla="*/ 2 h 334229"/>
              <a:gd name="connsiteX11" fmla="*/ 3123807 w 3123807"/>
              <a:gd name="connsiteY11"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2991615 w 3123807"/>
              <a:gd name="connsiteY8" fmla="*/ 4 h 334229"/>
              <a:gd name="connsiteX9" fmla="*/ 2991615 w 3123807"/>
              <a:gd name="connsiteY9" fmla="*/ 2 h 334229"/>
              <a:gd name="connsiteX10" fmla="*/ 3123807 w 3123807"/>
              <a:gd name="connsiteY10"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2991615 w 3123807"/>
              <a:gd name="connsiteY8" fmla="*/ 4 h 334229"/>
              <a:gd name="connsiteX9" fmla="*/ 3123807 w 3123807"/>
              <a:gd name="connsiteY9"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3123807 w 3123807"/>
              <a:gd name="connsiteY8" fmla="*/ 2 h 33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3807" h="334229">
                <a:moveTo>
                  <a:pt x="3123807" y="2"/>
                </a:moveTo>
                <a:lnTo>
                  <a:pt x="3123807" y="334229"/>
                </a:lnTo>
                <a:lnTo>
                  <a:pt x="2991615" y="334229"/>
                </a:lnTo>
                <a:lnTo>
                  <a:pt x="2991615" y="132197"/>
                </a:lnTo>
                <a:lnTo>
                  <a:pt x="132194" y="132194"/>
                </a:lnTo>
                <a:lnTo>
                  <a:pt x="132194" y="334227"/>
                </a:lnTo>
                <a:lnTo>
                  <a:pt x="0" y="334227"/>
                </a:lnTo>
                <a:lnTo>
                  <a:pt x="0" y="0"/>
                </a:lnTo>
                <a:lnTo>
                  <a:pt x="3123807" y="2"/>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02500" lvl="0" indent="-202500" algn="ctr">
              <a:spcBef>
                <a:spcPts val="300"/>
              </a:spcBef>
              <a:buClr>
                <a:schemeClr val="bg1"/>
              </a:buClr>
              <a:buSzPct val="150000"/>
              <a:buFont typeface="Arial" pitchFamily="34" charset="0"/>
              <a:buChar char="•"/>
            </a:pPr>
            <a:endParaRPr lang="de-DE" sz="1350"/>
          </a:p>
        </p:txBody>
      </p:sp>
    </p:spTree>
    <p:extLst>
      <p:ext uri="{BB962C8B-B14F-4D97-AF65-F5344CB8AC3E}">
        <p14:creationId xmlns:p14="http://schemas.microsoft.com/office/powerpoint/2010/main" val="980634932"/>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tement (cyan)">
    <p:spTree>
      <p:nvGrpSpPr>
        <p:cNvPr id="1" name=""/>
        <p:cNvGrpSpPr/>
        <p:nvPr/>
      </p:nvGrpSpPr>
      <p:grpSpPr>
        <a:xfrm>
          <a:off x="0" y="0"/>
          <a:ext cx="0" cy="0"/>
          <a:chOff x="0" y="0"/>
          <a:chExt cx="0" cy="0"/>
        </a:xfrm>
      </p:grpSpPr>
      <p:sp>
        <p:nvSpPr>
          <p:cNvPr id="9" name="Freihandform: Form 8">
            <a:extLst>
              <a:ext uri="{FF2B5EF4-FFF2-40B4-BE49-F238E27FC236}">
                <a16:creationId xmlns:a16="http://schemas.microsoft.com/office/drawing/2014/main" id="{930DE481-EF65-451A-90A6-CAAA75596419}"/>
              </a:ext>
            </a:extLst>
          </p:cNvPr>
          <p:cNvSpPr/>
          <p:nvPr userDrawn="1"/>
        </p:nvSpPr>
        <p:spPr>
          <a:xfrm>
            <a:off x="0" y="2"/>
            <a:ext cx="9144000" cy="4670807"/>
          </a:xfrm>
          <a:custGeom>
            <a:avLst/>
            <a:gdLst>
              <a:gd name="connsiteX0" fmla="*/ 0 w 12192000"/>
              <a:gd name="connsiteY0" fmla="*/ 0 h 6146463"/>
              <a:gd name="connsiteX1" fmla="*/ 12192000 w 12192000"/>
              <a:gd name="connsiteY1" fmla="*/ 0 h 6146463"/>
              <a:gd name="connsiteX2" fmla="*/ 12192000 w 12192000"/>
              <a:gd name="connsiteY2" fmla="*/ 6146463 h 6146463"/>
              <a:gd name="connsiteX3" fmla="*/ 12014605 w 12192000"/>
              <a:gd name="connsiteY3" fmla="*/ 6114884 h 6146463"/>
              <a:gd name="connsiteX4" fmla="*/ 6096000 w 12192000"/>
              <a:gd name="connsiteY4" fmla="*/ 5812808 h 6146463"/>
              <a:gd name="connsiteX5" fmla="*/ 177396 w 12192000"/>
              <a:gd name="connsiteY5" fmla="*/ 6114884 h 6146463"/>
              <a:gd name="connsiteX6" fmla="*/ 0 w 12192000"/>
              <a:gd name="connsiteY6" fmla="*/ 6146463 h 614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146463">
                <a:moveTo>
                  <a:pt x="0" y="0"/>
                </a:moveTo>
                <a:lnTo>
                  <a:pt x="12192000" y="0"/>
                </a:lnTo>
                <a:lnTo>
                  <a:pt x="12192000" y="6146463"/>
                </a:lnTo>
                <a:lnTo>
                  <a:pt x="12014605" y="6114884"/>
                </a:lnTo>
                <a:cubicBezTo>
                  <a:pt x="10874782" y="5934954"/>
                  <a:pt x="8651732" y="5812808"/>
                  <a:pt x="6096000" y="5812808"/>
                </a:cubicBezTo>
                <a:cubicBezTo>
                  <a:pt x="3540268" y="5812808"/>
                  <a:pt x="1317218" y="5934954"/>
                  <a:pt x="177396" y="6114884"/>
                </a:cubicBezTo>
                <a:lnTo>
                  <a:pt x="0" y="6146463"/>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
        <p:nvSpPr>
          <p:cNvPr id="2" name="Titel 1">
            <a:extLst>
              <a:ext uri="{FF2B5EF4-FFF2-40B4-BE49-F238E27FC236}">
                <a16:creationId xmlns:a16="http://schemas.microsoft.com/office/drawing/2014/main" id="{2B703AD2-15D2-8D17-AC0F-F90059A736AF}"/>
              </a:ext>
            </a:extLst>
          </p:cNvPr>
          <p:cNvSpPr>
            <a:spLocks noGrp="1"/>
          </p:cNvSpPr>
          <p:nvPr>
            <p:ph type="title"/>
          </p:nvPr>
        </p:nvSpPr>
        <p:spPr>
          <a:xfrm>
            <a:off x="888297" y="767018"/>
            <a:ext cx="7868750" cy="2342855"/>
          </a:xfrm>
        </p:spPr>
        <p:txBody>
          <a:bodyPr anchor="ctr"/>
          <a:lstStyle>
            <a:lvl1pPr>
              <a:defRPr sz="2400">
                <a:solidFill>
                  <a:schemeClr val="tx2"/>
                </a:solidFill>
              </a:defRPr>
            </a:lvl1p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9C2E58F3-816D-7D31-C52E-0C87D0545959}"/>
              </a:ext>
            </a:extLst>
          </p:cNvPr>
          <p:cNvSpPr>
            <a:spLocks noGrp="1"/>
          </p:cNvSpPr>
          <p:nvPr>
            <p:ph type="ftr" sz="quarter" idx="11"/>
          </p:nvPr>
        </p:nvSpPr>
        <p:spPr/>
        <p:txBody>
          <a:bodyPr/>
          <a:lstStyle/>
          <a:p>
            <a:r>
              <a:rPr lang="de-DE"/>
              <a:t>Einführung in schulinterne Evaluation - Interne Evaluation planen, 19.01.2024</a:t>
            </a:r>
            <a:endParaRPr lang="de-DE" dirty="0"/>
          </a:p>
        </p:txBody>
      </p:sp>
      <p:sp>
        <p:nvSpPr>
          <p:cNvPr id="4" name="Freihandform: Form 3">
            <a:extLst>
              <a:ext uri="{FF2B5EF4-FFF2-40B4-BE49-F238E27FC236}">
                <a16:creationId xmlns:a16="http://schemas.microsoft.com/office/drawing/2014/main" id="{8743B220-AD08-F1F7-5463-871E119E0B81}"/>
              </a:ext>
            </a:extLst>
          </p:cNvPr>
          <p:cNvSpPr/>
          <p:nvPr userDrawn="1"/>
        </p:nvSpPr>
        <p:spPr>
          <a:xfrm>
            <a:off x="0" y="4379120"/>
            <a:ext cx="9144000" cy="473360"/>
          </a:xfrm>
          <a:custGeom>
            <a:avLst/>
            <a:gdLst>
              <a:gd name="connsiteX0" fmla="*/ 6096000 w 12192000"/>
              <a:gd name="connsiteY0" fmla="*/ 0 h 631147"/>
              <a:gd name="connsiteX1" fmla="*/ 12160798 w 12192000"/>
              <a:gd name="connsiteY1" fmla="*/ 332757 h 631147"/>
              <a:gd name="connsiteX2" fmla="*/ 12192000 w 12192000"/>
              <a:gd name="connsiteY2" fmla="*/ 337612 h 631147"/>
              <a:gd name="connsiteX3" fmla="*/ 12192000 w 12192000"/>
              <a:gd name="connsiteY3" fmla="*/ 631147 h 631147"/>
              <a:gd name="connsiteX4" fmla="*/ 12107887 w 12192000"/>
              <a:gd name="connsiteY4" fmla="*/ 602965 h 631147"/>
              <a:gd name="connsiteX5" fmla="*/ 6096000 w 12192000"/>
              <a:gd name="connsiteY5" fmla="*/ 114300 h 631147"/>
              <a:gd name="connsiteX6" fmla="*/ 84113 w 12192000"/>
              <a:gd name="connsiteY6" fmla="*/ 602965 h 631147"/>
              <a:gd name="connsiteX7" fmla="*/ 0 w 12192000"/>
              <a:gd name="connsiteY7" fmla="*/ 631147 h 631147"/>
              <a:gd name="connsiteX8" fmla="*/ 0 w 12192000"/>
              <a:gd name="connsiteY8" fmla="*/ 337612 h 631147"/>
              <a:gd name="connsiteX9" fmla="*/ 31203 w 12192000"/>
              <a:gd name="connsiteY9" fmla="*/ 332757 h 631147"/>
              <a:gd name="connsiteX10" fmla="*/ 6096000 w 12192000"/>
              <a:gd name="connsiteY10" fmla="*/ 0 h 63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31147">
                <a:moveTo>
                  <a:pt x="6096000" y="0"/>
                </a:moveTo>
                <a:cubicBezTo>
                  <a:pt x="8537644" y="0"/>
                  <a:pt x="10719244" y="129534"/>
                  <a:pt x="12160798" y="332757"/>
                </a:cubicBezTo>
                <a:lnTo>
                  <a:pt x="12192000" y="337612"/>
                </a:lnTo>
                <a:lnTo>
                  <a:pt x="12192000" y="631147"/>
                </a:lnTo>
                <a:lnTo>
                  <a:pt x="12107887" y="602965"/>
                </a:lnTo>
                <a:cubicBezTo>
                  <a:pt x="11117396" y="315797"/>
                  <a:pt x="8798588" y="114300"/>
                  <a:pt x="6096000" y="114300"/>
                </a:cubicBezTo>
                <a:cubicBezTo>
                  <a:pt x="3393412" y="114300"/>
                  <a:pt x="1074605" y="315797"/>
                  <a:pt x="84113" y="602965"/>
                </a:cubicBezTo>
                <a:lnTo>
                  <a:pt x="0" y="631147"/>
                </a:lnTo>
                <a:lnTo>
                  <a:pt x="0" y="337612"/>
                </a:lnTo>
                <a:lnTo>
                  <a:pt x="31203" y="332757"/>
                </a:lnTo>
                <a:cubicBezTo>
                  <a:pt x="1472757" y="129534"/>
                  <a:pt x="3654357" y="0"/>
                  <a:pt x="6096000"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
        <p:nvSpPr>
          <p:cNvPr id="6" name="Textplatzhalter 22">
            <a:extLst>
              <a:ext uri="{FF2B5EF4-FFF2-40B4-BE49-F238E27FC236}">
                <a16:creationId xmlns:a16="http://schemas.microsoft.com/office/drawing/2014/main" id="{7B2DF14A-4E0C-0C68-6854-0C1F143BE900}"/>
              </a:ext>
            </a:extLst>
          </p:cNvPr>
          <p:cNvSpPr>
            <a:spLocks noGrp="1"/>
          </p:cNvSpPr>
          <p:nvPr>
            <p:ph type="body" sz="quarter" idx="15"/>
          </p:nvPr>
        </p:nvSpPr>
        <p:spPr>
          <a:xfrm>
            <a:off x="888297" y="3291543"/>
            <a:ext cx="7868750" cy="268902"/>
          </a:xfrm>
        </p:spPr>
        <p:txBody>
          <a:bodyPr anchor="t"/>
          <a:lstStyle>
            <a:lvl1pPr marL="0" indent="0" algn="l">
              <a:spcBef>
                <a:spcPts val="0"/>
              </a:spcBef>
              <a:buNone/>
              <a:defRPr sz="1200">
                <a:solidFill>
                  <a:schemeClr val="tx2"/>
                </a:solidFill>
              </a:defRPr>
            </a:lvl1pPr>
          </a:lstStyle>
          <a:p>
            <a:pPr lvl="0"/>
            <a:r>
              <a:rPr lang="de-DE"/>
              <a:t>Mastertextformat bearbeiten</a:t>
            </a:r>
          </a:p>
        </p:txBody>
      </p:sp>
      <p:sp>
        <p:nvSpPr>
          <p:cNvPr id="7" name="Rechteck 6">
            <a:extLst>
              <a:ext uri="{FF2B5EF4-FFF2-40B4-BE49-F238E27FC236}">
                <a16:creationId xmlns:a16="http://schemas.microsoft.com/office/drawing/2014/main" id="{7C9B67E7-45A3-7F05-AD59-3BCC1C71F70F}"/>
              </a:ext>
            </a:extLst>
          </p:cNvPr>
          <p:cNvSpPr/>
          <p:nvPr userDrawn="1"/>
        </p:nvSpPr>
        <p:spPr>
          <a:xfrm>
            <a:off x="0" y="0"/>
            <a:ext cx="9144000" cy="6604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 name="Textplatzhalter 7">
            <a:extLst>
              <a:ext uri="{FF2B5EF4-FFF2-40B4-BE49-F238E27FC236}">
                <a16:creationId xmlns:a16="http://schemas.microsoft.com/office/drawing/2014/main" id="{C7FD7A60-47B0-FD6F-0873-9D7142E86960}"/>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
        <p:nvSpPr>
          <p:cNvPr id="24" name="Freihandform: Form 23">
            <a:extLst>
              <a:ext uri="{FF2B5EF4-FFF2-40B4-BE49-F238E27FC236}">
                <a16:creationId xmlns:a16="http://schemas.microsoft.com/office/drawing/2014/main" id="{2DE8482A-A51E-613D-14A4-A4E1A476EEBA}"/>
              </a:ext>
            </a:extLst>
          </p:cNvPr>
          <p:cNvSpPr/>
          <p:nvPr userDrawn="1"/>
        </p:nvSpPr>
        <p:spPr>
          <a:xfrm rot="16200000">
            <a:off x="-659139" y="1804514"/>
            <a:ext cx="2342855" cy="250672"/>
          </a:xfrm>
          <a:custGeom>
            <a:avLst/>
            <a:gdLst>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2251467 w 3123807"/>
              <a:gd name="connsiteY4" fmla="*/ 132196 h 334229"/>
              <a:gd name="connsiteX5" fmla="*/ 2251467 w 3123807"/>
              <a:gd name="connsiteY5" fmla="*/ 132198 h 334229"/>
              <a:gd name="connsiteX6" fmla="*/ 1010833 w 3123807"/>
              <a:gd name="connsiteY6" fmla="*/ 132197 h 334229"/>
              <a:gd name="connsiteX7" fmla="*/ 1010833 w 3123807"/>
              <a:gd name="connsiteY7" fmla="*/ 132195 h 334229"/>
              <a:gd name="connsiteX8" fmla="*/ 132194 w 3123807"/>
              <a:gd name="connsiteY8" fmla="*/ 132194 h 334229"/>
              <a:gd name="connsiteX9" fmla="*/ 132194 w 3123807"/>
              <a:gd name="connsiteY9" fmla="*/ 334227 h 334229"/>
              <a:gd name="connsiteX10" fmla="*/ 0 w 3123807"/>
              <a:gd name="connsiteY10" fmla="*/ 334227 h 334229"/>
              <a:gd name="connsiteX11" fmla="*/ 0 w 3123807"/>
              <a:gd name="connsiteY11" fmla="*/ 0 h 334229"/>
              <a:gd name="connsiteX12" fmla="*/ 132194 w 3123807"/>
              <a:gd name="connsiteY12" fmla="*/ 0 h 334229"/>
              <a:gd name="connsiteX13" fmla="*/ 132194 w 3123807"/>
              <a:gd name="connsiteY13" fmla="*/ 2 h 334229"/>
              <a:gd name="connsiteX14" fmla="*/ 1055370 w 3123807"/>
              <a:gd name="connsiteY14" fmla="*/ 2 h 334229"/>
              <a:gd name="connsiteX15" fmla="*/ 1055370 w 3123807"/>
              <a:gd name="connsiteY15" fmla="*/ 5 h 334229"/>
              <a:gd name="connsiteX16" fmla="*/ 2052237 w 3123807"/>
              <a:gd name="connsiteY16" fmla="*/ 5 h 334229"/>
              <a:gd name="connsiteX17" fmla="*/ 2052237 w 3123807"/>
              <a:gd name="connsiteY17" fmla="*/ 4 h 334229"/>
              <a:gd name="connsiteX18" fmla="*/ 2991615 w 3123807"/>
              <a:gd name="connsiteY18" fmla="*/ 4 h 334229"/>
              <a:gd name="connsiteX19" fmla="*/ 2991615 w 3123807"/>
              <a:gd name="connsiteY19"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2251467 w 3123807"/>
              <a:gd name="connsiteY4" fmla="*/ 132196 h 334229"/>
              <a:gd name="connsiteX5" fmla="*/ 1010833 w 3123807"/>
              <a:gd name="connsiteY5" fmla="*/ 132197 h 334229"/>
              <a:gd name="connsiteX6" fmla="*/ 1010833 w 3123807"/>
              <a:gd name="connsiteY6" fmla="*/ 132195 h 334229"/>
              <a:gd name="connsiteX7" fmla="*/ 132194 w 3123807"/>
              <a:gd name="connsiteY7" fmla="*/ 132194 h 334229"/>
              <a:gd name="connsiteX8" fmla="*/ 132194 w 3123807"/>
              <a:gd name="connsiteY8" fmla="*/ 334227 h 334229"/>
              <a:gd name="connsiteX9" fmla="*/ 0 w 3123807"/>
              <a:gd name="connsiteY9" fmla="*/ 334227 h 334229"/>
              <a:gd name="connsiteX10" fmla="*/ 0 w 3123807"/>
              <a:gd name="connsiteY10" fmla="*/ 0 h 334229"/>
              <a:gd name="connsiteX11" fmla="*/ 132194 w 3123807"/>
              <a:gd name="connsiteY11" fmla="*/ 0 h 334229"/>
              <a:gd name="connsiteX12" fmla="*/ 132194 w 3123807"/>
              <a:gd name="connsiteY12" fmla="*/ 2 h 334229"/>
              <a:gd name="connsiteX13" fmla="*/ 1055370 w 3123807"/>
              <a:gd name="connsiteY13" fmla="*/ 2 h 334229"/>
              <a:gd name="connsiteX14" fmla="*/ 1055370 w 3123807"/>
              <a:gd name="connsiteY14" fmla="*/ 5 h 334229"/>
              <a:gd name="connsiteX15" fmla="*/ 2052237 w 3123807"/>
              <a:gd name="connsiteY15" fmla="*/ 5 h 334229"/>
              <a:gd name="connsiteX16" fmla="*/ 2052237 w 3123807"/>
              <a:gd name="connsiteY16" fmla="*/ 4 h 334229"/>
              <a:gd name="connsiteX17" fmla="*/ 2991615 w 3123807"/>
              <a:gd name="connsiteY17" fmla="*/ 4 h 334229"/>
              <a:gd name="connsiteX18" fmla="*/ 2991615 w 3123807"/>
              <a:gd name="connsiteY18" fmla="*/ 2 h 334229"/>
              <a:gd name="connsiteX19" fmla="*/ 3123807 w 3123807"/>
              <a:gd name="connsiteY19"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010833 w 3123807"/>
              <a:gd name="connsiteY4" fmla="*/ 132197 h 334229"/>
              <a:gd name="connsiteX5" fmla="*/ 1010833 w 3123807"/>
              <a:gd name="connsiteY5" fmla="*/ 132195 h 334229"/>
              <a:gd name="connsiteX6" fmla="*/ 132194 w 3123807"/>
              <a:gd name="connsiteY6" fmla="*/ 132194 h 334229"/>
              <a:gd name="connsiteX7" fmla="*/ 132194 w 3123807"/>
              <a:gd name="connsiteY7" fmla="*/ 334227 h 334229"/>
              <a:gd name="connsiteX8" fmla="*/ 0 w 3123807"/>
              <a:gd name="connsiteY8" fmla="*/ 334227 h 334229"/>
              <a:gd name="connsiteX9" fmla="*/ 0 w 3123807"/>
              <a:gd name="connsiteY9" fmla="*/ 0 h 334229"/>
              <a:gd name="connsiteX10" fmla="*/ 132194 w 3123807"/>
              <a:gd name="connsiteY10" fmla="*/ 0 h 334229"/>
              <a:gd name="connsiteX11" fmla="*/ 132194 w 3123807"/>
              <a:gd name="connsiteY11" fmla="*/ 2 h 334229"/>
              <a:gd name="connsiteX12" fmla="*/ 1055370 w 3123807"/>
              <a:gd name="connsiteY12" fmla="*/ 2 h 334229"/>
              <a:gd name="connsiteX13" fmla="*/ 1055370 w 3123807"/>
              <a:gd name="connsiteY13" fmla="*/ 5 h 334229"/>
              <a:gd name="connsiteX14" fmla="*/ 2052237 w 3123807"/>
              <a:gd name="connsiteY14" fmla="*/ 5 h 334229"/>
              <a:gd name="connsiteX15" fmla="*/ 2052237 w 3123807"/>
              <a:gd name="connsiteY15" fmla="*/ 4 h 334229"/>
              <a:gd name="connsiteX16" fmla="*/ 2991615 w 3123807"/>
              <a:gd name="connsiteY16" fmla="*/ 4 h 334229"/>
              <a:gd name="connsiteX17" fmla="*/ 2991615 w 3123807"/>
              <a:gd name="connsiteY17" fmla="*/ 2 h 334229"/>
              <a:gd name="connsiteX18" fmla="*/ 3123807 w 3123807"/>
              <a:gd name="connsiteY18"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010833 w 3123807"/>
              <a:gd name="connsiteY4" fmla="*/ 132197 h 334229"/>
              <a:gd name="connsiteX5" fmla="*/ 132194 w 3123807"/>
              <a:gd name="connsiteY5" fmla="*/ 132194 h 334229"/>
              <a:gd name="connsiteX6" fmla="*/ 132194 w 3123807"/>
              <a:gd name="connsiteY6" fmla="*/ 334227 h 334229"/>
              <a:gd name="connsiteX7" fmla="*/ 0 w 3123807"/>
              <a:gd name="connsiteY7" fmla="*/ 334227 h 334229"/>
              <a:gd name="connsiteX8" fmla="*/ 0 w 3123807"/>
              <a:gd name="connsiteY8" fmla="*/ 0 h 334229"/>
              <a:gd name="connsiteX9" fmla="*/ 132194 w 3123807"/>
              <a:gd name="connsiteY9" fmla="*/ 0 h 334229"/>
              <a:gd name="connsiteX10" fmla="*/ 132194 w 3123807"/>
              <a:gd name="connsiteY10" fmla="*/ 2 h 334229"/>
              <a:gd name="connsiteX11" fmla="*/ 1055370 w 3123807"/>
              <a:gd name="connsiteY11" fmla="*/ 2 h 334229"/>
              <a:gd name="connsiteX12" fmla="*/ 1055370 w 3123807"/>
              <a:gd name="connsiteY12" fmla="*/ 5 h 334229"/>
              <a:gd name="connsiteX13" fmla="*/ 2052237 w 3123807"/>
              <a:gd name="connsiteY13" fmla="*/ 5 h 334229"/>
              <a:gd name="connsiteX14" fmla="*/ 2052237 w 3123807"/>
              <a:gd name="connsiteY14" fmla="*/ 4 h 334229"/>
              <a:gd name="connsiteX15" fmla="*/ 2991615 w 3123807"/>
              <a:gd name="connsiteY15" fmla="*/ 4 h 334229"/>
              <a:gd name="connsiteX16" fmla="*/ 2991615 w 3123807"/>
              <a:gd name="connsiteY16" fmla="*/ 2 h 334229"/>
              <a:gd name="connsiteX17" fmla="*/ 3123807 w 3123807"/>
              <a:gd name="connsiteY17"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132194 w 3123807"/>
              <a:gd name="connsiteY8" fmla="*/ 0 h 334229"/>
              <a:gd name="connsiteX9" fmla="*/ 132194 w 3123807"/>
              <a:gd name="connsiteY9" fmla="*/ 2 h 334229"/>
              <a:gd name="connsiteX10" fmla="*/ 1055370 w 3123807"/>
              <a:gd name="connsiteY10" fmla="*/ 2 h 334229"/>
              <a:gd name="connsiteX11" fmla="*/ 1055370 w 3123807"/>
              <a:gd name="connsiteY11" fmla="*/ 5 h 334229"/>
              <a:gd name="connsiteX12" fmla="*/ 2052237 w 3123807"/>
              <a:gd name="connsiteY12" fmla="*/ 5 h 334229"/>
              <a:gd name="connsiteX13" fmla="*/ 2052237 w 3123807"/>
              <a:gd name="connsiteY13" fmla="*/ 4 h 334229"/>
              <a:gd name="connsiteX14" fmla="*/ 2991615 w 3123807"/>
              <a:gd name="connsiteY14" fmla="*/ 4 h 334229"/>
              <a:gd name="connsiteX15" fmla="*/ 2991615 w 3123807"/>
              <a:gd name="connsiteY15" fmla="*/ 2 h 334229"/>
              <a:gd name="connsiteX16" fmla="*/ 3123807 w 3123807"/>
              <a:gd name="connsiteY16"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132194 w 3123807"/>
              <a:gd name="connsiteY8" fmla="*/ 0 h 334229"/>
              <a:gd name="connsiteX9" fmla="*/ 132194 w 3123807"/>
              <a:gd name="connsiteY9" fmla="*/ 2 h 334229"/>
              <a:gd name="connsiteX10" fmla="*/ 1055370 w 3123807"/>
              <a:gd name="connsiteY10" fmla="*/ 2 h 334229"/>
              <a:gd name="connsiteX11" fmla="*/ 2052237 w 3123807"/>
              <a:gd name="connsiteY11" fmla="*/ 5 h 334229"/>
              <a:gd name="connsiteX12" fmla="*/ 2052237 w 3123807"/>
              <a:gd name="connsiteY12" fmla="*/ 4 h 334229"/>
              <a:gd name="connsiteX13" fmla="*/ 2991615 w 3123807"/>
              <a:gd name="connsiteY13" fmla="*/ 4 h 334229"/>
              <a:gd name="connsiteX14" fmla="*/ 2991615 w 3123807"/>
              <a:gd name="connsiteY14" fmla="*/ 2 h 334229"/>
              <a:gd name="connsiteX15" fmla="*/ 3123807 w 3123807"/>
              <a:gd name="connsiteY15"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132194 w 3123807"/>
              <a:gd name="connsiteY8" fmla="*/ 0 h 334229"/>
              <a:gd name="connsiteX9" fmla="*/ 132194 w 3123807"/>
              <a:gd name="connsiteY9" fmla="*/ 2 h 334229"/>
              <a:gd name="connsiteX10" fmla="*/ 2052237 w 3123807"/>
              <a:gd name="connsiteY10" fmla="*/ 5 h 334229"/>
              <a:gd name="connsiteX11" fmla="*/ 2052237 w 3123807"/>
              <a:gd name="connsiteY11" fmla="*/ 4 h 334229"/>
              <a:gd name="connsiteX12" fmla="*/ 2991615 w 3123807"/>
              <a:gd name="connsiteY12" fmla="*/ 4 h 334229"/>
              <a:gd name="connsiteX13" fmla="*/ 2991615 w 3123807"/>
              <a:gd name="connsiteY13" fmla="*/ 2 h 334229"/>
              <a:gd name="connsiteX14" fmla="*/ 3123807 w 3123807"/>
              <a:gd name="connsiteY14"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132194 w 3123807"/>
              <a:gd name="connsiteY8" fmla="*/ 0 h 334229"/>
              <a:gd name="connsiteX9" fmla="*/ 2052237 w 3123807"/>
              <a:gd name="connsiteY9" fmla="*/ 5 h 334229"/>
              <a:gd name="connsiteX10" fmla="*/ 2052237 w 3123807"/>
              <a:gd name="connsiteY10" fmla="*/ 4 h 334229"/>
              <a:gd name="connsiteX11" fmla="*/ 2991615 w 3123807"/>
              <a:gd name="connsiteY11" fmla="*/ 4 h 334229"/>
              <a:gd name="connsiteX12" fmla="*/ 2991615 w 3123807"/>
              <a:gd name="connsiteY12" fmla="*/ 2 h 334229"/>
              <a:gd name="connsiteX13" fmla="*/ 3123807 w 3123807"/>
              <a:gd name="connsiteY13"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2052237 w 3123807"/>
              <a:gd name="connsiteY8" fmla="*/ 5 h 334229"/>
              <a:gd name="connsiteX9" fmla="*/ 2052237 w 3123807"/>
              <a:gd name="connsiteY9" fmla="*/ 4 h 334229"/>
              <a:gd name="connsiteX10" fmla="*/ 2991615 w 3123807"/>
              <a:gd name="connsiteY10" fmla="*/ 4 h 334229"/>
              <a:gd name="connsiteX11" fmla="*/ 2991615 w 3123807"/>
              <a:gd name="connsiteY11" fmla="*/ 2 h 334229"/>
              <a:gd name="connsiteX12" fmla="*/ 3123807 w 3123807"/>
              <a:gd name="connsiteY12"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2052237 w 3123807"/>
              <a:gd name="connsiteY8" fmla="*/ 5 h 334229"/>
              <a:gd name="connsiteX9" fmla="*/ 2991615 w 3123807"/>
              <a:gd name="connsiteY9" fmla="*/ 4 h 334229"/>
              <a:gd name="connsiteX10" fmla="*/ 2991615 w 3123807"/>
              <a:gd name="connsiteY10" fmla="*/ 2 h 334229"/>
              <a:gd name="connsiteX11" fmla="*/ 3123807 w 3123807"/>
              <a:gd name="connsiteY11"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2991615 w 3123807"/>
              <a:gd name="connsiteY8" fmla="*/ 4 h 334229"/>
              <a:gd name="connsiteX9" fmla="*/ 2991615 w 3123807"/>
              <a:gd name="connsiteY9" fmla="*/ 2 h 334229"/>
              <a:gd name="connsiteX10" fmla="*/ 3123807 w 3123807"/>
              <a:gd name="connsiteY10"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2991615 w 3123807"/>
              <a:gd name="connsiteY8" fmla="*/ 4 h 334229"/>
              <a:gd name="connsiteX9" fmla="*/ 3123807 w 3123807"/>
              <a:gd name="connsiteY9"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3123807 w 3123807"/>
              <a:gd name="connsiteY8" fmla="*/ 2 h 33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3807" h="334229">
                <a:moveTo>
                  <a:pt x="3123807" y="2"/>
                </a:moveTo>
                <a:lnTo>
                  <a:pt x="3123807" y="334229"/>
                </a:lnTo>
                <a:lnTo>
                  <a:pt x="2991615" y="334229"/>
                </a:lnTo>
                <a:lnTo>
                  <a:pt x="2991615" y="132197"/>
                </a:lnTo>
                <a:lnTo>
                  <a:pt x="132194" y="132194"/>
                </a:lnTo>
                <a:lnTo>
                  <a:pt x="132194" y="334227"/>
                </a:lnTo>
                <a:lnTo>
                  <a:pt x="0" y="334227"/>
                </a:lnTo>
                <a:lnTo>
                  <a:pt x="0" y="0"/>
                </a:lnTo>
                <a:lnTo>
                  <a:pt x="3123807" y="2"/>
                </a:ln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02500" lvl="0" indent="-202500" algn="ctr">
              <a:spcBef>
                <a:spcPts val="300"/>
              </a:spcBef>
              <a:buClr>
                <a:schemeClr val="bg1"/>
              </a:buClr>
              <a:buSzPct val="150000"/>
              <a:buFont typeface="Arial" pitchFamily="34" charset="0"/>
              <a:buChar char="•"/>
            </a:pPr>
            <a:endParaRPr lang="de-DE" sz="1350"/>
          </a:p>
        </p:txBody>
      </p:sp>
    </p:spTree>
    <p:extLst>
      <p:ext uri="{BB962C8B-B14F-4D97-AF65-F5344CB8AC3E}">
        <p14:creationId xmlns:p14="http://schemas.microsoft.com/office/powerpoint/2010/main" val="2127933393"/>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tement (grau)">
    <p:spTree>
      <p:nvGrpSpPr>
        <p:cNvPr id="1" name=""/>
        <p:cNvGrpSpPr/>
        <p:nvPr/>
      </p:nvGrpSpPr>
      <p:grpSpPr>
        <a:xfrm>
          <a:off x="0" y="0"/>
          <a:ext cx="0" cy="0"/>
          <a:chOff x="0" y="0"/>
          <a:chExt cx="0" cy="0"/>
        </a:xfrm>
      </p:grpSpPr>
      <p:sp>
        <p:nvSpPr>
          <p:cNvPr id="9" name="Freihandform: Form 8">
            <a:extLst>
              <a:ext uri="{FF2B5EF4-FFF2-40B4-BE49-F238E27FC236}">
                <a16:creationId xmlns:a16="http://schemas.microsoft.com/office/drawing/2014/main" id="{930DE481-EF65-451A-90A6-CAAA75596419}"/>
              </a:ext>
            </a:extLst>
          </p:cNvPr>
          <p:cNvSpPr/>
          <p:nvPr userDrawn="1"/>
        </p:nvSpPr>
        <p:spPr>
          <a:xfrm>
            <a:off x="0" y="2"/>
            <a:ext cx="9144000" cy="4670807"/>
          </a:xfrm>
          <a:custGeom>
            <a:avLst/>
            <a:gdLst>
              <a:gd name="connsiteX0" fmla="*/ 0 w 12192000"/>
              <a:gd name="connsiteY0" fmla="*/ 0 h 6146463"/>
              <a:gd name="connsiteX1" fmla="*/ 12192000 w 12192000"/>
              <a:gd name="connsiteY1" fmla="*/ 0 h 6146463"/>
              <a:gd name="connsiteX2" fmla="*/ 12192000 w 12192000"/>
              <a:gd name="connsiteY2" fmla="*/ 6146463 h 6146463"/>
              <a:gd name="connsiteX3" fmla="*/ 12014605 w 12192000"/>
              <a:gd name="connsiteY3" fmla="*/ 6114884 h 6146463"/>
              <a:gd name="connsiteX4" fmla="*/ 6096000 w 12192000"/>
              <a:gd name="connsiteY4" fmla="*/ 5812808 h 6146463"/>
              <a:gd name="connsiteX5" fmla="*/ 177396 w 12192000"/>
              <a:gd name="connsiteY5" fmla="*/ 6114884 h 6146463"/>
              <a:gd name="connsiteX6" fmla="*/ 0 w 12192000"/>
              <a:gd name="connsiteY6" fmla="*/ 6146463 h 614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146463">
                <a:moveTo>
                  <a:pt x="0" y="0"/>
                </a:moveTo>
                <a:lnTo>
                  <a:pt x="12192000" y="0"/>
                </a:lnTo>
                <a:lnTo>
                  <a:pt x="12192000" y="6146463"/>
                </a:lnTo>
                <a:lnTo>
                  <a:pt x="12014605" y="6114884"/>
                </a:lnTo>
                <a:cubicBezTo>
                  <a:pt x="10874782" y="5934954"/>
                  <a:pt x="8651732" y="5812808"/>
                  <a:pt x="6096000" y="5812808"/>
                </a:cubicBezTo>
                <a:cubicBezTo>
                  <a:pt x="3540268" y="5812808"/>
                  <a:pt x="1317218" y="5934954"/>
                  <a:pt x="177396" y="6114884"/>
                </a:cubicBezTo>
                <a:lnTo>
                  <a:pt x="0" y="6146463"/>
                </a:ln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de-DE" sz="1200">
              <a:solidFill>
                <a:schemeClr val="bg1"/>
              </a:solidFill>
            </a:endParaRPr>
          </a:p>
        </p:txBody>
      </p:sp>
      <p:sp>
        <p:nvSpPr>
          <p:cNvPr id="2" name="Titel 1">
            <a:extLst>
              <a:ext uri="{FF2B5EF4-FFF2-40B4-BE49-F238E27FC236}">
                <a16:creationId xmlns:a16="http://schemas.microsoft.com/office/drawing/2014/main" id="{2B703AD2-15D2-8D17-AC0F-F90059A736AF}"/>
              </a:ext>
            </a:extLst>
          </p:cNvPr>
          <p:cNvSpPr>
            <a:spLocks noGrp="1"/>
          </p:cNvSpPr>
          <p:nvPr>
            <p:ph type="title"/>
          </p:nvPr>
        </p:nvSpPr>
        <p:spPr>
          <a:xfrm>
            <a:off x="888297" y="767018"/>
            <a:ext cx="7868750" cy="2342855"/>
          </a:xfrm>
        </p:spPr>
        <p:txBody>
          <a:bodyPr anchor="ctr"/>
          <a:lstStyle>
            <a:lvl1pPr>
              <a:defRPr sz="2400">
                <a:solidFill>
                  <a:schemeClr val="tx2"/>
                </a:solidFill>
              </a:defRPr>
            </a:lvl1p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9C2E58F3-816D-7D31-C52E-0C87D0545959}"/>
              </a:ext>
            </a:extLst>
          </p:cNvPr>
          <p:cNvSpPr>
            <a:spLocks noGrp="1"/>
          </p:cNvSpPr>
          <p:nvPr>
            <p:ph type="ftr" sz="quarter" idx="11"/>
          </p:nvPr>
        </p:nvSpPr>
        <p:spPr/>
        <p:txBody>
          <a:bodyPr/>
          <a:lstStyle/>
          <a:p>
            <a:r>
              <a:rPr lang="de-DE"/>
              <a:t>Einführung in schulinterne Evaluation - Interne Evaluation planen, 19.01.2024</a:t>
            </a:r>
            <a:endParaRPr lang="de-DE" dirty="0"/>
          </a:p>
        </p:txBody>
      </p:sp>
      <p:sp>
        <p:nvSpPr>
          <p:cNvPr id="4" name="Freihandform: Form 3">
            <a:extLst>
              <a:ext uri="{FF2B5EF4-FFF2-40B4-BE49-F238E27FC236}">
                <a16:creationId xmlns:a16="http://schemas.microsoft.com/office/drawing/2014/main" id="{8743B220-AD08-F1F7-5463-871E119E0B81}"/>
              </a:ext>
            </a:extLst>
          </p:cNvPr>
          <p:cNvSpPr/>
          <p:nvPr userDrawn="1"/>
        </p:nvSpPr>
        <p:spPr>
          <a:xfrm>
            <a:off x="0" y="4379120"/>
            <a:ext cx="9144000" cy="473360"/>
          </a:xfrm>
          <a:custGeom>
            <a:avLst/>
            <a:gdLst>
              <a:gd name="connsiteX0" fmla="*/ 6096000 w 12192000"/>
              <a:gd name="connsiteY0" fmla="*/ 0 h 631147"/>
              <a:gd name="connsiteX1" fmla="*/ 12160798 w 12192000"/>
              <a:gd name="connsiteY1" fmla="*/ 332757 h 631147"/>
              <a:gd name="connsiteX2" fmla="*/ 12192000 w 12192000"/>
              <a:gd name="connsiteY2" fmla="*/ 337612 h 631147"/>
              <a:gd name="connsiteX3" fmla="*/ 12192000 w 12192000"/>
              <a:gd name="connsiteY3" fmla="*/ 631147 h 631147"/>
              <a:gd name="connsiteX4" fmla="*/ 12107887 w 12192000"/>
              <a:gd name="connsiteY4" fmla="*/ 602965 h 631147"/>
              <a:gd name="connsiteX5" fmla="*/ 6096000 w 12192000"/>
              <a:gd name="connsiteY5" fmla="*/ 114300 h 631147"/>
              <a:gd name="connsiteX6" fmla="*/ 84113 w 12192000"/>
              <a:gd name="connsiteY6" fmla="*/ 602965 h 631147"/>
              <a:gd name="connsiteX7" fmla="*/ 0 w 12192000"/>
              <a:gd name="connsiteY7" fmla="*/ 631147 h 631147"/>
              <a:gd name="connsiteX8" fmla="*/ 0 w 12192000"/>
              <a:gd name="connsiteY8" fmla="*/ 337612 h 631147"/>
              <a:gd name="connsiteX9" fmla="*/ 31203 w 12192000"/>
              <a:gd name="connsiteY9" fmla="*/ 332757 h 631147"/>
              <a:gd name="connsiteX10" fmla="*/ 6096000 w 12192000"/>
              <a:gd name="connsiteY10" fmla="*/ 0 h 63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31147">
                <a:moveTo>
                  <a:pt x="6096000" y="0"/>
                </a:moveTo>
                <a:cubicBezTo>
                  <a:pt x="8537644" y="0"/>
                  <a:pt x="10719244" y="129534"/>
                  <a:pt x="12160798" y="332757"/>
                </a:cubicBezTo>
                <a:lnTo>
                  <a:pt x="12192000" y="337612"/>
                </a:lnTo>
                <a:lnTo>
                  <a:pt x="12192000" y="631147"/>
                </a:lnTo>
                <a:lnTo>
                  <a:pt x="12107887" y="602965"/>
                </a:lnTo>
                <a:cubicBezTo>
                  <a:pt x="11117396" y="315797"/>
                  <a:pt x="8798588" y="114300"/>
                  <a:pt x="6096000" y="114300"/>
                </a:cubicBezTo>
                <a:cubicBezTo>
                  <a:pt x="3393412" y="114300"/>
                  <a:pt x="1074605" y="315797"/>
                  <a:pt x="84113" y="602965"/>
                </a:cubicBezTo>
                <a:lnTo>
                  <a:pt x="0" y="631147"/>
                </a:lnTo>
                <a:lnTo>
                  <a:pt x="0" y="337612"/>
                </a:lnTo>
                <a:lnTo>
                  <a:pt x="31203" y="332757"/>
                </a:lnTo>
                <a:cubicBezTo>
                  <a:pt x="1472757" y="129534"/>
                  <a:pt x="3654357" y="0"/>
                  <a:pt x="6096000"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
        <p:nvSpPr>
          <p:cNvPr id="6" name="Textplatzhalter 22">
            <a:extLst>
              <a:ext uri="{FF2B5EF4-FFF2-40B4-BE49-F238E27FC236}">
                <a16:creationId xmlns:a16="http://schemas.microsoft.com/office/drawing/2014/main" id="{7B2DF14A-4E0C-0C68-6854-0C1F143BE900}"/>
              </a:ext>
            </a:extLst>
          </p:cNvPr>
          <p:cNvSpPr>
            <a:spLocks noGrp="1"/>
          </p:cNvSpPr>
          <p:nvPr>
            <p:ph type="body" sz="quarter" idx="15"/>
          </p:nvPr>
        </p:nvSpPr>
        <p:spPr>
          <a:xfrm>
            <a:off x="888297" y="3291543"/>
            <a:ext cx="7868750" cy="268902"/>
          </a:xfrm>
        </p:spPr>
        <p:txBody>
          <a:bodyPr anchor="t"/>
          <a:lstStyle>
            <a:lvl1pPr marL="0" indent="0" algn="l">
              <a:spcBef>
                <a:spcPts val="0"/>
              </a:spcBef>
              <a:buNone/>
              <a:defRPr sz="1200">
                <a:solidFill>
                  <a:schemeClr val="tx2"/>
                </a:solidFill>
              </a:defRPr>
            </a:lvl1pPr>
          </a:lstStyle>
          <a:p>
            <a:pPr lvl="0"/>
            <a:r>
              <a:rPr lang="de-DE"/>
              <a:t>Mastertextformat bearbeiten</a:t>
            </a:r>
          </a:p>
        </p:txBody>
      </p:sp>
      <p:sp>
        <p:nvSpPr>
          <p:cNvPr id="7" name="Rechteck 6">
            <a:extLst>
              <a:ext uri="{FF2B5EF4-FFF2-40B4-BE49-F238E27FC236}">
                <a16:creationId xmlns:a16="http://schemas.microsoft.com/office/drawing/2014/main" id="{7C9B67E7-45A3-7F05-AD59-3BCC1C71F70F}"/>
              </a:ext>
            </a:extLst>
          </p:cNvPr>
          <p:cNvSpPr/>
          <p:nvPr userDrawn="1"/>
        </p:nvSpPr>
        <p:spPr>
          <a:xfrm>
            <a:off x="0" y="0"/>
            <a:ext cx="9144000" cy="6604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 name="Textplatzhalter 7">
            <a:extLst>
              <a:ext uri="{FF2B5EF4-FFF2-40B4-BE49-F238E27FC236}">
                <a16:creationId xmlns:a16="http://schemas.microsoft.com/office/drawing/2014/main" id="{C7FD7A60-47B0-FD6F-0873-9D7142E86960}"/>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
        <p:nvSpPr>
          <p:cNvPr id="24" name="Freihandform: Form 23">
            <a:extLst>
              <a:ext uri="{FF2B5EF4-FFF2-40B4-BE49-F238E27FC236}">
                <a16:creationId xmlns:a16="http://schemas.microsoft.com/office/drawing/2014/main" id="{2DE8482A-A51E-613D-14A4-A4E1A476EEBA}"/>
              </a:ext>
            </a:extLst>
          </p:cNvPr>
          <p:cNvSpPr/>
          <p:nvPr userDrawn="1"/>
        </p:nvSpPr>
        <p:spPr>
          <a:xfrm rot="16200000">
            <a:off x="-659139" y="1804514"/>
            <a:ext cx="2342855" cy="250672"/>
          </a:xfrm>
          <a:custGeom>
            <a:avLst/>
            <a:gdLst>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2251467 w 3123807"/>
              <a:gd name="connsiteY4" fmla="*/ 132196 h 334229"/>
              <a:gd name="connsiteX5" fmla="*/ 2251467 w 3123807"/>
              <a:gd name="connsiteY5" fmla="*/ 132198 h 334229"/>
              <a:gd name="connsiteX6" fmla="*/ 1010833 w 3123807"/>
              <a:gd name="connsiteY6" fmla="*/ 132197 h 334229"/>
              <a:gd name="connsiteX7" fmla="*/ 1010833 w 3123807"/>
              <a:gd name="connsiteY7" fmla="*/ 132195 h 334229"/>
              <a:gd name="connsiteX8" fmla="*/ 132194 w 3123807"/>
              <a:gd name="connsiteY8" fmla="*/ 132194 h 334229"/>
              <a:gd name="connsiteX9" fmla="*/ 132194 w 3123807"/>
              <a:gd name="connsiteY9" fmla="*/ 334227 h 334229"/>
              <a:gd name="connsiteX10" fmla="*/ 0 w 3123807"/>
              <a:gd name="connsiteY10" fmla="*/ 334227 h 334229"/>
              <a:gd name="connsiteX11" fmla="*/ 0 w 3123807"/>
              <a:gd name="connsiteY11" fmla="*/ 0 h 334229"/>
              <a:gd name="connsiteX12" fmla="*/ 132194 w 3123807"/>
              <a:gd name="connsiteY12" fmla="*/ 0 h 334229"/>
              <a:gd name="connsiteX13" fmla="*/ 132194 w 3123807"/>
              <a:gd name="connsiteY13" fmla="*/ 2 h 334229"/>
              <a:gd name="connsiteX14" fmla="*/ 1055370 w 3123807"/>
              <a:gd name="connsiteY14" fmla="*/ 2 h 334229"/>
              <a:gd name="connsiteX15" fmla="*/ 1055370 w 3123807"/>
              <a:gd name="connsiteY15" fmla="*/ 5 h 334229"/>
              <a:gd name="connsiteX16" fmla="*/ 2052237 w 3123807"/>
              <a:gd name="connsiteY16" fmla="*/ 5 h 334229"/>
              <a:gd name="connsiteX17" fmla="*/ 2052237 w 3123807"/>
              <a:gd name="connsiteY17" fmla="*/ 4 h 334229"/>
              <a:gd name="connsiteX18" fmla="*/ 2991615 w 3123807"/>
              <a:gd name="connsiteY18" fmla="*/ 4 h 334229"/>
              <a:gd name="connsiteX19" fmla="*/ 2991615 w 3123807"/>
              <a:gd name="connsiteY19"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2251467 w 3123807"/>
              <a:gd name="connsiteY4" fmla="*/ 132196 h 334229"/>
              <a:gd name="connsiteX5" fmla="*/ 1010833 w 3123807"/>
              <a:gd name="connsiteY5" fmla="*/ 132197 h 334229"/>
              <a:gd name="connsiteX6" fmla="*/ 1010833 w 3123807"/>
              <a:gd name="connsiteY6" fmla="*/ 132195 h 334229"/>
              <a:gd name="connsiteX7" fmla="*/ 132194 w 3123807"/>
              <a:gd name="connsiteY7" fmla="*/ 132194 h 334229"/>
              <a:gd name="connsiteX8" fmla="*/ 132194 w 3123807"/>
              <a:gd name="connsiteY8" fmla="*/ 334227 h 334229"/>
              <a:gd name="connsiteX9" fmla="*/ 0 w 3123807"/>
              <a:gd name="connsiteY9" fmla="*/ 334227 h 334229"/>
              <a:gd name="connsiteX10" fmla="*/ 0 w 3123807"/>
              <a:gd name="connsiteY10" fmla="*/ 0 h 334229"/>
              <a:gd name="connsiteX11" fmla="*/ 132194 w 3123807"/>
              <a:gd name="connsiteY11" fmla="*/ 0 h 334229"/>
              <a:gd name="connsiteX12" fmla="*/ 132194 w 3123807"/>
              <a:gd name="connsiteY12" fmla="*/ 2 h 334229"/>
              <a:gd name="connsiteX13" fmla="*/ 1055370 w 3123807"/>
              <a:gd name="connsiteY13" fmla="*/ 2 h 334229"/>
              <a:gd name="connsiteX14" fmla="*/ 1055370 w 3123807"/>
              <a:gd name="connsiteY14" fmla="*/ 5 h 334229"/>
              <a:gd name="connsiteX15" fmla="*/ 2052237 w 3123807"/>
              <a:gd name="connsiteY15" fmla="*/ 5 h 334229"/>
              <a:gd name="connsiteX16" fmla="*/ 2052237 w 3123807"/>
              <a:gd name="connsiteY16" fmla="*/ 4 h 334229"/>
              <a:gd name="connsiteX17" fmla="*/ 2991615 w 3123807"/>
              <a:gd name="connsiteY17" fmla="*/ 4 h 334229"/>
              <a:gd name="connsiteX18" fmla="*/ 2991615 w 3123807"/>
              <a:gd name="connsiteY18" fmla="*/ 2 h 334229"/>
              <a:gd name="connsiteX19" fmla="*/ 3123807 w 3123807"/>
              <a:gd name="connsiteY19"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010833 w 3123807"/>
              <a:gd name="connsiteY4" fmla="*/ 132197 h 334229"/>
              <a:gd name="connsiteX5" fmla="*/ 1010833 w 3123807"/>
              <a:gd name="connsiteY5" fmla="*/ 132195 h 334229"/>
              <a:gd name="connsiteX6" fmla="*/ 132194 w 3123807"/>
              <a:gd name="connsiteY6" fmla="*/ 132194 h 334229"/>
              <a:gd name="connsiteX7" fmla="*/ 132194 w 3123807"/>
              <a:gd name="connsiteY7" fmla="*/ 334227 h 334229"/>
              <a:gd name="connsiteX8" fmla="*/ 0 w 3123807"/>
              <a:gd name="connsiteY8" fmla="*/ 334227 h 334229"/>
              <a:gd name="connsiteX9" fmla="*/ 0 w 3123807"/>
              <a:gd name="connsiteY9" fmla="*/ 0 h 334229"/>
              <a:gd name="connsiteX10" fmla="*/ 132194 w 3123807"/>
              <a:gd name="connsiteY10" fmla="*/ 0 h 334229"/>
              <a:gd name="connsiteX11" fmla="*/ 132194 w 3123807"/>
              <a:gd name="connsiteY11" fmla="*/ 2 h 334229"/>
              <a:gd name="connsiteX12" fmla="*/ 1055370 w 3123807"/>
              <a:gd name="connsiteY12" fmla="*/ 2 h 334229"/>
              <a:gd name="connsiteX13" fmla="*/ 1055370 w 3123807"/>
              <a:gd name="connsiteY13" fmla="*/ 5 h 334229"/>
              <a:gd name="connsiteX14" fmla="*/ 2052237 w 3123807"/>
              <a:gd name="connsiteY14" fmla="*/ 5 h 334229"/>
              <a:gd name="connsiteX15" fmla="*/ 2052237 w 3123807"/>
              <a:gd name="connsiteY15" fmla="*/ 4 h 334229"/>
              <a:gd name="connsiteX16" fmla="*/ 2991615 w 3123807"/>
              <a:gd name="connsiteY16" fmla="*/ 4 h 334229"/>
              <a:gd name="connsiteX17" fmla="*/ 2991615 w 3123807"/>
              <a:gd name="connsiteY17" fmla="*/ 2 h 334229"/>
              <a:gd name="connsiteX18" fmla="*/ 3123807 w 3123807"/>
              <a:gd name="connsiteY18"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010833 w 3123807"/>
              <a:gd name="connsiteY4" fmla="*/ 132197 h 334229"/>
              <a:gd name="connsiteX5" fmla="*/ 132194 w 3123807"/>
              <a:gd name="connsiteY5" fmla="*/ 132194 h 334229"/>
              <a:gd name="connsiteX6" fmla="*/ 132194 w 3123807"/>
              <a:gd name="connsiteY6" fmla="*/ 334227 h 334229"/>
              <a:gd name="connsiteX7" fmla="*/ 0 w 3123807"/>
              <a:gd name="connsiteY7" fmla="*/ 334227 h 334229"/>
              <a:gd name="connsiteX8" fmla="*/ 0 w 3123807"/>
              <a:gd name="connsiteY8" fmla="*/ 0 h 334229"/>
              <a:gd name="connsiteX9" fmla="*/ 132194 w 3123807"/>
              <a:gd name="connsiteY9" fmla="*/ 0 h 334229"/>
              <a:gd name="connsiteX10" fmla="*/ 132194 w 3123807"/>
              <a:gd name="connsiteY10" fmla="*/ 2 h 334229"/>
              <a:gd name="connsiteX11" fmla="*/ 1055370 w 3123807"/>
              <a:gd name="connsiteY11" fmla="*/ 2 h 334229"/>
              <a:gd name="connsiteX12" fmla="*/ 1055370 w 3123807"/>
              <a:gd name="connsiteY12" fmla="*/ 5 h 334229"/>
              <a:gd name="connsiteX13" fmla="*/ 2052237 w 3123807"/>
              <a:gd name="connsiteY13" fmla="*/ 5 h 334229"/>
              <a:gd name="connsiteX14" fmla="*/ 2052237 w 3123807"/>
              <a:gd name="connsiteY14" fmla="*/ 4 h 334229"/>
              <a:gd name="connsiteX15" fmla="*/ 2991615 w 3123807"/>
              <a:gd name="connsiteY15" fmla="*/ 4 h 334229"/>
              <a:gd name="connsiteX16" fmla="*/ 2991615 w 3123807"/>
              <a:gd name="connsiteY16" fmla="*/ 2 h 334229"/>
              <a:gd name="connsiteX17" fmla="*/ 3123807 w 3123807"/>
              <a:gd name="connsiteY17"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132194 w 3123807"/>
              <a:gd name="connsiteY8" fmla="*/ 0 h 334229"/>
              <a:gd name="connsiteX9" fmla="*/ 132194 w 3123807"/>
              <a:gd name="connsiteY9" fmla="*/ 2 h 334229"/>
              <a:gd name="connsiteX10" fmla="*/ 1055370 w 3123807"/>
              <a:gd name="connsiteY10" fmla="*/ 2 h 334229"/>
              <a:gd name="connsiteX11" fmla="*/ 1055370 w 3123807"/>
              <a:gd name="connsiteY11" fmla="*/ 5 h 334229"/>
              <a:gd name="connsiteX12" fmla="*/ 2052237 w 3123807"/>
              <a:gd name="connsiteY12" fmla="*/ 5 h 334229"/>
              <a:gd name="connsiteX13" fmla="*/ 2052237 w 3123807"/>
              <a:gd name="connsiteY13" fmla="*/ 4 h 334229"/>
              <a:gd name="connsiteX14" fmla="*/ 2991615 w 3123807"/>
              <a:gd name="connsiteY14" fmla="*/ 4 h 334229"/>
              <a:gd name="connsiteX15" fmla="*/ 2991615 w 3123807"/>
              <a:gd name="connsiteY15" fmla="*/ 2 h 334229"/>
              <a:gd name="connsiteX16" fmla="*/ 3123807 w 3123807"/>
              <a:gd name="connsiteY16"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132194 w 3123807"/>
              <a:gd name="connsiteY8" fmla="*/ 0 h 334229"/>
              <a:gd name="connsiteX9" fmla="*/ 132194 w 3123807"/>
              <a:gd name="connsiteY9" fmla="*/ 2 h 334229"/>
              <a:gd name="connsiteX10" fmla="*/ 1055370 w 3123807"/>
              <a:gd name="connsiteY10" fmla="*/ 2 h 334229"/>
              <a:gd name="connsiteX11" fmla="*/ 2052237 w 3123807"/>
              <a:gd name="connsiteY11" fmla="*/ 5 h 334229"/>
              <a:gd name="connsiteX12" fmla="*/ 2052237 w 3123807"/>
              <a:gd name="connsiteY12" fmla="*/ 4 h 334229"/>
              <a:gd name="connsiteX13" fmla="*/ 2991615 w 3123807"/>
              <a:gd name="connsiteY13" fmla="*/ 4 h 334229"/>
              <a:gd name="connsiteX14" fmla="*/ 2991615 w 3123807"/>
              <a:gd name="connsiteY14" fmla="*/ 2 h 334229"/>
              <a:gd name="connsiteX15" fmla="*/ 3123807 w 3123807"/>
              <a:gd name="connsiteY15"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132194 w 3123807"/>
              <a:gd name="connsiteY8" fmla="*/ 0 h 334229"/>
              <a:gd name="connsiteX9" fmla="*/ 132194 w 3123807"/>
              <a:gd name="connsiteY9" fmla="*/ 2 h 334229"/>
              <a:gd name="connsiteX10" fmla="*/ 2052237 w 3123807"/>
              <a:gd name="connsiteY10" fmla="*/ 5 h 334229"/>
              <a:gd name="connsiteX11" fmla="*/ 2052237 w 3123807"/>
              <a:gd name="connsiteY11" fmla="*/ 4 h 334229"/>
              <a:gd name="connsiteX12" fmla="*/ 2991615 w 3123807"/>
              <a:gd name="connsiteY12" fmla="*/ 4 h 334229"/>
              <a:gd name="connsiteX13" fmla="*/ 2991615 w 3123807"/>
              <a:gd name="connsiteY13" fmla="*/ 2 h 334229"/>
              <a:gd name="connsiteX14" fmla="*/ 3123807 w 3123807"/>
              <a:gd name="connsiteY14"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132194 w 3123807"/>
              <a:gd name="connsiteY8" fmla="*/ 0 h 334229"/>
              <a:gd name="connsiteX9" fmla="*/ 2052237 w 3123807"/>
              <a:gd name="connsiteY9" fmla="*/ 5 h 334229"/>
              <a:gd name="connsiteX10" fmla="*/ 2052237 w 3123807"/>
              <a:gd name="connsiteY10" fmla="*/ 4 h 334229"/>
              <a:gd name="connsiteX11" fmla="*/ 2991615 w 3123807"/>
              <a:gd name="connsiteY11" fmla="*/ 4 h 334229"/>
              <a:gd name="connsiteX12" fmla="*/ 2991615 w 3123807"/>
              <a:gd name="connsiteY12" fmla="*/ 2 h 334229"/>
              <a:gd name="connsiteX13" fmla="*/ 3123807 w 3123807"/>
              <a:gd name="connsiteY13"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2052237 w 3123807"/>
              <a:gd name="connsiteY8" fmla="*/ 5 h 334229"/>
              <a:gd name="connsiteX9" fmla="*/ 2052237 w 3123807"/>
              <a:gd name="connsiteY9" fmla="*/ 4 h 334229"/>
              <a:gd name="connsiteX10" fmla="*/ 2991615 w 3123807"/>
              <a:gd name="connsiteY10" fmla="*/ 4 h 334229"/>
              <a:gd name="connsiteX11" fmla="*/ 2991615 w 3123807"/>
              <a:gd name="connsiteY11" fmla="*/ 2 h 334229"/>
              <a:gd name="connsiteX12" fmla="*/ 3123807 w 3123807"/>
              <a:gd name="connsiteY12"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2052237 w 3123807"/>
              <a:gd name="connsiteY8" fmla="*/ 5 h 334229"/>
              <a:gd name="connsiteX9" fmla="*/ 2991615 w 3123807"/>
              <a:gd name="connsiteY9" fmla="*/ 4 h 334229"/>
              <a:gd name="connsiteX10" fmla="*/ 2991615 w 3123807"/>
              <a:gd name="connsiteY10" fmla="*/ 2 h 334229"/>
              <a:gd name="connsiteX11" fmla="*/ 3123807 w 3123807"/>
              <a:gd name="connsiteY11"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2991615 w 3123807"/>
              <a:gd name="connsiteY8" fmla="*/ 4 h 334229"/>
              <a:gd name="connsiteX9" fmla="*/ 2991615 w 3123807"/>
              <a:gd name="connsiteY9" fmla="*/ 2 h 334229"/>
              <a:gd name="connsiteX10" fmla="*/ 3123807 w 3123807"/>
              <a:gd name="connsiteY10"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2991615 w 3123807"/>
              <a:gd name="connsiteY8" fmla="*/ 4 h 334229"/>
              <a:gd name="connsiteX9" fmla="*/ 3123807 w 3123807"/>
              <a:gd name="connsiteY9"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3123807 w 3123807"/>
              <a:gd name="connsiteY8" fmla="*/ 2 h 33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3807" h="334229">
                <a:moveTo>
                  <a:pt x="3123807" y="2"/>
                </a:moveTo>
                <a:lnTo>
                  <a:pt x="3123807" y="334229"/>
                </a:lnTo>
                <a:lnTo>
                  <a:pt x="2991615" y="334229"/>
                </a:lnTo>
                <a:lnTo>
                  <a:pt x="2991615" y="132197"/>
                </a:lnTo>
                <a:lnTo>
                  <a:pt x="132194" y="132194"/>
                </a:lnTo>
                <a:lnTo>
                  <a:pt x="132194" y="334227"/>
                </a:lnTo>
                <a:lnTo>
                  <a:pt x="0" y="334227"/>
                </a:lnTo>
                <a:lnTo>
                  <a:pt x="0" y="0"/>
                </a:lnTo>
                <a:lnTo>
                  <a:pt x="3123807" y="2"/>
                </a:ln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02500" lvl="0" indent="-202500" algn="ctr">
              <a:spcBef>
                <a:spcPts val="300"/>
              </a:spcBef>
              <a:buClr>
                <a:schemeClr val="bg1"/>
              </a:buClr>
              <a:buSzPct val="150000"/>
              <a:buFont typeface="Arial" pitchFamily="34" charset="0"/>
              <a:buChar char="•"/>
            </a:pPr>
            <a:endParaRPr lang="de-DE" sz="1350"/>
          </a:p>
        </p:txBody>
      </p:sp>
    </p:spTree>
    <p:extLst>
      <p:ext uri="{BB962C8B-B14F-4D97-AF65-F5344CB8AC3E}">
        <p14:creationId xmlns:p14="http://schemas.microsoft.com/office/powerpoint/2010/main" val="3850549308"/>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tement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703AD2-15D2-8D17-AC0F-F90059A736AF}"/>
              </a:ext>
            </a:extLst>
          </p:cNvPr>
          <p:cNvSpPr>
            <a:spLocks noGrp="1"/>
          </p:cNvSpPr>
          <p:nvPr>
            <p:ph type="title"/>
          </p:nvPr>
        </p:nvSpPr>
        <p:spPr>
          <a:xfrm>
            <a:off x="888297" y="767018"/>
            <a:ext cx="7868750" cy="2342855"/>
          </a:xfrm>
        </p:spPr>
        <p:txBody>
          <a:bodyPr anchor="ctr"/>
          <a:lstStyle>
            <a:lvl1pPr>
              <a:defRPr sz="2400">
                <a:solidFill>
                  <a:schemeClr val="tx2"/>
                </a:solidFill>
              </a:defRPr>
            </a:lvl1p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9C2E58F3-816D-7D31-C52E-0C87D0545959}"/>
              </a:ext>
            </a:extLst>
          </p:cNvPr>
          <p:cNvSpPr>
            <a:spLocks noGrp="1"/>
          </p:cNvSpPr>
          <p:nvPr>
            <p:ph type="ftr" sz="quarter" idx="11"/>
          </p:nvPr>
        </p:nvSpPr>
        <p:spPr/>
        <p:txBody>
          <a:bodyPr/>
          <a:lstStyle/>
          <a:p>
            <a:r>
              <a:rPr lang="de-DE"/>
              <a:t>Einführung in schulinterne Evaluation - Interne Evaluation planen, 19.01.2024</a:t>
            </a:r>
            <a:endParaRPr lang="de-DE" dirty="0"/>
          </a:p>
        </p:txBody>
      </p:sp>
      <p:sp>
        <p:nvSpPr>
          <p:cNvPr id="6" name="Textplatzhalter 22">
            <a:extLst>
              <a:ext uri="{FF2B5EF4-FFF2-40B4-BE49-F238E27FC236}">
                <a16:creationId xmlns:a16="http://schemas.microsoft.com/office/drawing/2014/main" id="{7B2DF14A-4E0C-0C68-6854-0C1F143BE900}"/>
              </a:ext>
            </a:extLst>
          </p:cNvPr>
          <p:cNvSpPr>
            <a:spLocks noGrp="1"/>
          </p:cNvSpPr>
          <p:nvPr>
            <p:ph type="body" sz="quarter" idx="15"/>
          </p:nvPr>
        </p:nvSpPr>
        <p:spPr>
          <a:xfrm>
            <a:off x="888297" y="3291543"/>
            <a:ext cx="7868750" cy="268902"/>
          </a:xfrm>
        </p:spPr>
        <p:txBody>
          <a:bodyPr anchor="t"/>
          <a:lstStyle>
            <a:lvl1pPr marL="0" indent="0" algn="l">
              <a:spcBef>
                <a:spcPts val="0"/>
              </a:spcBef>
              <a:buNone/>
              <a:defRPr sz="1200">
                <a:solidFill>
                  <a:schemeClr val="tx2"/>
                </a:solidFill>
              </a:defRPr>
            </a:lvl1pPr>
          </a:lstStyle>
          <a:p>
            <a:pPr lvl="0"/>
            <a:r>
              <a:rPr lang="de-DE"/>
              <a:t>Mastertextformat bearbeiten</a:t>
            </a:r>
          </a:p>
        </p:txBody>
      </p:sp>
      <p:sp>
        <p:nvSpPr>
          <p:cNvPr id="10" name="Textplatzhalter 7">
            <a:extLst>
              <a:ext uri="{FF2B5EF4-FFF2-40B4-BE49-F238E27FC236}">
                <a16:creationId xmlns:a16="http://schemas.microsoft.com/office/drawing/2014/main" id="{C7FD7A60-47B0-FD6F-0873-9D7142E86960}"/>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
        <p:nvSpPr>
          <p:cNvPr id="24" name="Freihandform: Form 23">
            <a:extLst>
              <a:ext uri="{FF2B5EF4-FFF2-40B4-BE49-F238E27FC236}">
                <a16:creationId xmlns:a16="http://schemas.microsoft.com/office/drawing/2014/main" id="{2DE8482A-A51E-613D-14A4-A4E1A476EEBA}"/>
              </a:ext>
            </a:extLst>
          </p:cNvPr>
          <p:cNvSpPr/>
          <p:nvPr userDrawn="1"/>
        </p:nvSpPr>
        <p:spPr>
          <a:xfrm rot="16200000">
            <a:off x="-659139" y="1804514"/>
            <a:ext cx="2342855" cy="250672"/>
          </a:xfrm>
          <a:custGeom>
            <a:avLst/>
            <a:gdLst>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2251467 w 3123807"/>
              <a:gd name="connsiteY4" fmla="*/ 132196 h 334229"/>
              <a:gd name="connsiteX5" fmla="*/ 2251467 w 3123807"/>
              <a:gd name="connsiteY5" fmla="*/ 132198 h 334229"/>
              <a:gd name="connsiteX6" fmla="*/ 1010833 w 3123807"/>
              <a:gd name="connsiteY6" fmla="*/ 132197 h 334229"/>
              <a:gd name="connsiteX7" fmla="*/ 1010833 w 3123807"/>
              <a:gd name="connsiteY7" fmla="*/ 132195 h 334229"/>
              <a:gd name="connsiteX8" fmla="*/ 132194 w 3123807"/>
              <a:gd name="connsiteY8" fmla="*/ 132194 h 334229"/>
              <a:gd name="connsiteX9" fmla="*/ 132194 w 3123807"/>
              <a:gd name="connsiteY9" fmla="*/ 334227 h 334229"/>
              <a:gd name="connsiteX10" fmla="*/ 0 w 3123807"/>
              <a:gd name="connsiteY10" fmla="*/ 334227 h 334229"/>
              <a:gd name="connsiteX11" fmla="*/ 0 w 3123807"/>
              <a:gd name="connsiteY11" fmla="*/ 0 h 334229"/>
              <a:gd name="connsiteX12" fmla="*/ 132194 w 3123807"/>
              <a:gd name="connsiteY12" fmla="*/ 0 h 334229"/>
              <a:gd name="connsiteX13" fmla="*/ 132194 w 3123807"/>
              <a:gd name="connsiteY13" fmla="*/ 2 h 334229"/>
              <a:gd name="connsiteX14" fmla="*/ 1055370 w 3123807"/>
              <a:gd name="connsiteY14" fmla="*/ 2 h 334229"/>
              <a:gd name="connsiteX15" fmla="*/ 1055370 w 3123807"/>
              <a:gd name="connsiteY15" fmla="*/ 5 h 334229"/>
              <a:gd name="connsiteX16" fmla="*/ 2052237 w 3123807"/>
              <a:gd name="connsiteY16" fmla="*/ 5 h 334229"/>
              <a:gd name="connsiteX17" fmla="*/ 2052237 w 3123807"/>
              <a:gd name="connsiteY17" fmla="*/ 4 h 334229"/>
              <a:gd name="connsiteX18" fmla="*/ 2991615 w 3123807"/>
              <a:gd name="connsiteY18" fmla="*/ 4 h 334229"/>
              <a:gd name="connsiteX19" fmla="*/ 2991615 w 3123807"/>
              <a:gd name="connsiteY19"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2251467 w 3123807"/>
              <a:gd name="connsiteY4" fmla="*/ 132196 h 334229"/>
              <a:gd name="connsiteX5" fmla="*/ 1010833 w 3123807"/>
              <a:gd name="connsiteY5" fmla="*/ 132197 h 334229"/>
              <a:gd name="connsiteX6" fmla="*/ 1010833 w 3123807"/>
              <a:gd name="connsiteY6" fmla="*/ 132195 h 334229"/>
              <a:gd name="connsiteX7" fmla="*/ 132194 w 3123807"/>
              <a:gd name="connsiteY7" fmla="*/ 132194 h 334229"/>
              <a:gd name="connsiteX8" fmla="*/ 132194 w 3123807"/>
              <a:gd name="connsiteY8" fmla="*/ 334227 h 334229"/>
              <a:gd name="connsiteX9" fmla="*/ 0 w 3123807"/>
              <a:gd name="connsiteY9" fmla="*/ 334227 h 334229"/>
              <a:gd name="connsiteX10" fmla="*/ 0 w 3123807"/>
              <a:gd name="connsiteY10" fmla="*/ 0 h 334229"/>
              <a:gd name="connsiteX11" fmla="*/ 132194 w 3123807"/>
              <a:gd name="connsiteY11" fmla="*/ 0 h 334229"/>
              <a:gd name="connsiteX12" fmla="*/ 132194 w 3123807"/>
              <a:gd name="connsiteY12" fmla="*/ 2 h 334229"/>
              <a:gd name="connsiteX13" fmla="*/ 1055370 w 3123807"/>
              <a:gd name="connsiteY13" fmla="*/ 2 h 334229"/>
              <a:gd name="connsiteX14" fmla="*/ 1055370 w 3123807"/>
              <a:gd name="connsiteY14" fmla="*/ 5 h 334229"/>
              <a:gd name="connsiteX15" fmla="*/ 2052237 w 3123807"/>
              <a:gd name="connsiteY15" fmla="*/ 5 h 334229"/>
              <a:gd name="connsiteX16" fmla="*/ 2052237 w 3123807"/>
              <a:gd name="connsiteY16" fmla="*/ 4 h 334229"/>
              <a:gd name="connsiteX17" fmla="*/ 2991615 w 3123807"/>
              <a:gd name="connsiteY17" fmla="*/ 4 h 334229"/>
              <a:gd name="connsiteX18" fmla="*/ 2991615 w 3123807"/>
              <a:gd name="connsiteY18" fmla="*/ 2 h 334229"/>
              <a:gd name="connsiteX19" fmla="*/ 3123807 w 3123807"/>
              <a:gd name="connsiteY19"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010833 w 3123807"/>
              <a:gd name="connsiteY4" fmla="*/ 132197 h 334229"/>
              <a:gd name="connsiteX5" fmla="*/ 1010833 w 3123807"/>
              <a:gd name="connsiteY5" fmla="*/ 132195 h 334229"/>
              <a:gd name="connsiteX6" fmla="*/ 132194 w 3123807"/>
              <a:gd name="connsiteY6" fmla="*/ 132194 h 334229"/>
              <a:gd name="connsiteX7" fmla="*/ 132194 w 3123807"/>
              <a:gd name="connsiteY7" fmla="*/ 334227 h 334229"/>
              <a:gd name="connsiteX8" fmla="*/ 0 w 3123807"/>
              <a:gd name="connsiteY8" fmla="*/ 334227 h 334229"/>
              <a:gd name="connsiteX9" fmla="*/ 0 w 3123807"/>
              <a:gd name="connsiteY9" fmla="*/ 0 h 334229"/>
              <a:gd name="connsiteX10" fmla="*/ 132194 w 3123807"/>
              <a:gd name="connsiteY10" fmla="*/ 0 h 334229"/>
              <a:gd name="connsiteX11" fmla="*/ 132194 w 3123807"/>
              <a:gd name="connsiteY11" fmla="*/ 2 h 334229"/>
              <a:gd name="connsiteX12" fmla="*/ 1055370 w 3123807"/>
              <a:gd name="connsiteY12" fmla="*/ 2 h 334229"/>
              <a:gd name="connsiteX13" fmla="*/ 1055370 w 3123807"/>
              <a:gd name="connsiteY13" fmla="*/ 5 h 334229"/>
              <a:gd name="connsiteX14" fmla="*/ 2052237 w 3123807"/>
              <a:gd name="connsiteY14" fmla="*/ 5 h 334229"/>
              <a:gd name="connsiteX15" fmla="*/ 2052237 w 3123807"/>
              <a:gd name="connsiteY15" fmla="*/ 4 h 334229"/>
              <a:gd name="connsiteX16" fmla="*/ 2991615 w 3123807"/>
              <a:gd name="connsiteY16" fmla="*/ 4 h 334229"/>
              <a:gd name="connsiteX17" fmla="*/ 2991615 w 3123807"/>
              <a:gd name="connsiteY17" fmla="*/ 2 h 334229"/>
              <a:gd name="connsiteX18" fmla="*/ 3123807 w 3123807"/>
              <a:gd name="connsiteY18"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010833 w 3123807"/>
              <a:gd name="connsiteY4" fmla="*/ 132197 h 334229"/>
              <a:gd name="connsiteX5" fmla="*/ 132194 w 3123807"/>
              <a:gd name="connsiteY5" fmla="*/ 132194 h 334229"/>
              <a:gd name="connsiteX6" fmla="*/ 132194 w 3123807"/>
              <a:gd name="connsiteY6" fmla="*/ 334227 h 334229"/>
              <a:gd name="connsiteX7" fmla="*/ 0 w 3123807"/>
              <a:gd name="connsiteY7" fmla="*/ 334227 h 334229"/>
              <a:gd name="connsiteX8" fmla="*/ 0 w 3123807"/>
              <a:gd name="connsiteY8" fmla="*/ 0 h 334229"/>
              <a:gd name="connsiteX9" fmla="*/ 132194 w 3123807"/>
              <a:gd name="connsiteY9" fmla="*/ 0 h 334229"/>
              <a:gd name="connsiteX10" fmla="*/ 132194 w 3123807"/>
              <a:gd name="connsiteY10" fmla="*/ 2 h 334229"/>
              <a:gd name="connsiteX11" fmla="*/ 1055370 w 3123807"/>
              <a:gd name="connsiteY11" fmla="*/ 2 h 334229"/>
              <a:gd name="connsiteX12" fmla="*/ 1055370 w 3123807"/>
              <a:gd name="connsiteY12" fmla="*/ 5 h 334229"/>
              <a:gd name="connsiteX13" fmla="*/ 2052237 w 3123807"/>
              <a:gd name="connsiteY13" fmla="*/ 5 h 334229"/>
              <a:gd name="connsiteX14" fmla="*/ 2052237 w 3123807"/>
              <a:gd name="connsiteY14" fmla="*/ 4 h 334229"/>
              <a:gd name="connsiteX15" fmla="*/ 2991615 w 3123807"/>
              <a:gd name="connsiteY15" fmla="*/ 4 h 334229"/>
              <a:gd name="connsiteX16" fmla="*/ 2991615 w 3123807"/>
              <a:gd name="connsiteY16" fmla="*/ 2 h 334229"/>
              <a:gd name="connsiteX17" fmla="*/ 3123807 w 3123807"/>
              <a:gd name="connsiteY17"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132194 w 3123807"/>
              <a:gd name="connsiteY8" fmla="*/ 0 h 334229"/>
              <a:gd name="connsiteX9" fmla="*/ 132194 w 3123807"/>
              <a:gd name="connsiteY9" fmla="*/ 2 h 334229"/>
              <a:gd name="connsiteX10" fmla="*/ 1055370 w 3123807"/>
              <a:gd name="connsiteY10" fmla="*/ 2 h 334229"/>
              <a:gd name="connsiteX11" fmla="*/ 1055370 w 3123807"/>
              <a:gd name="connsiteY11" fmla="*/ 5 h 334229"/>
              <a:gd name="connsiteX12" fmla="*/ 2052237 w 3123807"/>
              <a:gd name="connsiteY12" fmla="*/ 5 h 334229"/>
              <a:gd name="connsiteX13" fmla="*/ 2052237 w 3123807"/>
              <a:gd name="connsiteY13" fmla="*/ 4 h 334229"/>
              <a:gd name="connsiteX14" fmla="*/ 2991615 w 3123807"/>
              <a:gd name="connsiteY14" fmla="*/ 4 h 334229"/>
              <a:gd name="connsiteX15" fmla="*/ 2991615 w 3123807"/>
              <a:gd name="connsiteY15" fmla="*/ 2 h 334229"/>
              <a:gd name="connsiteX16" fmla="*/ 3123807 w 3123807"/>
              <a:gd name="connsiteY16"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132194 w 3123807"/>
              <a:gd name="connsiteY8" fmla="*/ 0 h 334229"/>
              <a:gd name="connsiteX9" fmla="*/ 132194 w 3123807"/>
              <a:gd name="connsiteY9" fmla="*/ 2 h 334229"/>
              <a:gd name="connsiteX10" fmla="*/ 1055370 w 3123807"/>
              <a:gd name="connsiteY10" fmla="*/ 2 h 334229"/>
              <a:gd name="connsiteX11" fmla="*/ 2052237 w 3123807"/>
              <a:gd name="connsiteY11" fmla="*/ 5 h 334229"/>
              <a:gd name="connsiteX12" fmla="*/ 2052237 w 3123807"/>
              <a:gd name="connsiteY12" fmla="*/ 4 h 334229"/>
              <a:gd name="connsiteX13" fmla="*/ 2991615 w 3123807"/>
              <a:gd name="connsiteY13" fmla="*/ 4 h 334229"/>
              <a:gd name="connsiteX14" fmla="*/ 2991615 w 3123807"/>
              <a:gd name="connsiteY14" fmla="*/ 2 h 334229"/>
              <a:gd name="connsiteX15" fmla="*/ 3123807 w 3123807"/>
              <a:gd name="connsiteY15"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132194 w 3123807"/>
              <a:gd name="connsiteY8" fmla="*/ 0 h 334229"/>
              <a:gd name="connsiteX9" fmla="*/ 132194 w 3123807"/>
              <a:gd name="connsiteY9" fmla="*/ 2 h 334229"/>
              <a:gd name="connsiteX10" fmla="*/ 2052237 w 3123807"/>
              <a:gd name="connsiteY10" fmla="*/ 5 h 334229"/>
              <a:gd name="connsiteX11" fmla="*/ 2052237 w 3123807"/>
              <a:gd name="connsiteY11" fmla="*/ 4 h 334229"/>
              <a:gd name="connsiteX12" fmla="*/ 2991615 w 3123807"/>
              <a:gd name="connsiteY12" fmla="*/ 4 h 334229"/>
              <a:gd name="connsiteX13" fmla="*/ 2991615 w 3123807"/>
              <a:gd name="connsiteY13" fmla="*/ 2 h 334229"/>
              <a:gd name="connsiteX14" fmla="*/ 3123807 w 3123807"/>
              <a:gd name="connsiteY14"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132194 w 3123807"/>
              <a:gd name="connsiteY8" fmla="*/ 0 h 334229"/>
              <a:gd name="connsiteX9" fmla="*/ 2052237 w 3123807"/>
              <a:gd name="connsiteY9" fmla="*/ 5 h 334229"/>
              <a:gd name="connsiteX10" fmla="*/ 2052237 w 3123807"/>
              <a:gd name="connsiteY10" fmla="*/ 4 h 334229"/>
              <a:gd name="connsiteX11" fmla="*/ 2991615 w 3123807"/>
              <a:gd name="connsiteY11" fmla="*/ 4 h 334229"/>
              <a:gd name="connsiteX12" fmla="*/ 2991615 w 3123807"/>
              <a:gd name="connsiteY12" fmla="*/ 2 h 334229"/>
              <a:gd name="connsiteX13" fmla="*/ 3123807 w 3123807"/>
              <a:gd name="connsiteY13"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2052237 w 3123807"/>
              <a:gd name="connsiteY8" fmla="*/ 5 h 334229"/>
              <a:gd name="connsiteX9" fmla="*/ 2052237 w 3123807"/>
              <a:gd name="connsiteY9" fmla="*/ 4 h 334229"/>
              <a:gd name="connsiteX10" fmla="*/ 2991615 w 3123807"/>
              <a:gd name="connsiteY10" fmla="*/ 4 h 334229"/>
              <a:gd name="connsiteX11" fmla="*/ 2991615 w 3123807"/>
              <a:gd name="connsiteY11" fmla="*/ 2 h 334229"/>
              <a:gd name="connsiteX12" fmla="*/ 3123807 w 3123807"/>
              <a:gd name="connsiteY12"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2052237 w 3123807"/>
              <a:gd name="connsiteY8" fmla="*/ 5 h 334229"/>
              <a:gd name="connsiteX9" fmla="*/ 2991615 w 3123807"/>
              <a:gd name="connsiteY9" fmla="*/ 4 h 334229"/>
              <a:gd name="connsiteX10" fmla="*/ 2991615 w 3123807"/>
              <a:gd name="connsiteY10" fmla="*/ 2 h 334229"/>
              <a:gd name="connsiteX11" fmla="*/ 3123807 w 3123807"/>
              <a:gd name="connsiteY11"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2991615 w 3123807"/>
              <a:gd name="connsiteY8" fmla="*/ 4 h 334229"/>
              <a:gd name="connsiteX9" fmla="*/ 2991615 w 3123807"/>
              <a:gd name="connsiteY9" fmla="*/ 2 h 334229"/>
              <a:gd name="connsiteX10" fmla="*/ 3123807 w 3123807"/>
              <a:gd name="connsiteY10"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2991615 w 3123807"/>
              <a:gd name="connsiteY8" fmla="*/ 4 h 334229"/>
              <a:gd name="connsiteX9" fmla="*/ 3123807 w 3123807"/>
              <a:gd name="connsiteY9"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3123807 w 3123807"/>
              <a:gd name="connsiteY8" fmla="*/ 2 h 33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3807" h="334229">
                <a:moveTo>
                  <a:pt x="3123807" y="2"/>
                </a:moveTo>
                <a:lnTo>
                  <a:pt x="3123807" y="334229"/>
                </a:lnTo>
                <a:lnTo>
                  <a:pt x="2991615" y="334229"/>
                </a:lnTo>
                <a:lnTo>
                  <a:pt x="2991615" y="132197"/>
                </a:lnTo>
                <a:lnTo>
                  <a:pt x="132194" y="132194"/>
                </a:lnTo>
                <a:lnTo>
                  <a:pt x="132194" y="334227"/>
                </a:lnTo>
                <a:lnTo>
                  <a:pt x="0" y="334227"/>
                </a:lnTo>
                <a:lnTo>
                  <a:pt x="0" y="0"/>
                </a:lnTo>
                <a:lnTo>
                  <a:pt x="3123807" y="2"/>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02500" lvl="0" indent="-202500" algn="ctr">
              <a:spcBef>
                <a:spcPts val="300"/>
              </a:spcBef>
              <a:buClr>
                <a:schemeClr val="bg1"/>
              </a:buClr>
              <a:buSzPct val="150000"/>
              <a:buFont typeface="Arial" pitchFamily="34" charset="0"/>
              <a:buChar char="•"/>
            </a:pPr>
            <a:endParaRPr lang="de-DE" sz="1350"/>
          </a:p>
        </p:txBody>
      </p:sp>
    </p:spTree>
    <p:extLst>
      <p:ext uri="{BB962C8B-B14F-4D97-AF65-F5344CB8AC3E}">
        <p14:creationId xmlns:p14="http://schemas.microsoft.com/office/powerpoint/2010/main" val="267000927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großes Bild)">
    <p:spTree>
      <p:nvGrpSpPr>
        <p:cNvPr id="1" name=""/>
        <p:cNvGrpSpPr/>
        <p:nvPr/>
      </p:nvGrpSpPr>
      <p:grpSpPr>
        <a:xfrm>
          <a:off x="0" y="0"/>
          <a:ext cx="0" cy="0"/>
          <a:chOff x="0" y="0"/>
          <a:chExt cx="0" cy="0"/>
        </a:xfrm>
      </p:grpSpPr>
      <p:sp>
        <p:nvSpPr>
          <p:cNvPr id="12" name="Bildplatzhalter 11">
            <a:extLst>
              <a:ext uri="{FF2B5EF4-FFF2-40B4-BE49-F238E27FC236}">
                <a16:creationId xmlns:a16="http://schemas.microsoft.com/office/drawing/2014/main" id="{E9C805F5-46C0-E64E-8FC0-D1947EB0BD36}"/>
              </a:ext>
            </a:extLst>
          </p:cNvPr>
          <p:cNvSpPr>
            <a:spLocks noGrp="1"/>
          </p:cNvSpPr>
          <p:nvPr>
            <p:ph type="pic" sz="quarter" idx="14"/>
          </p:nvPr>
        </p:nvSpPr>
        <p:spPr>
          <a:xfrm>
            <a:off x="0" y="0"/>
            <a:ext cx="9144000" cy="4772450"/>
          </a:xfrm>
          <a:custGeom>
            <a:avLst/>
            <a:gdLst>
              <a:gd name="connsiteX0" fmla="*/ 0 w 12192000"/>
              <a:gd name="connsiteY0" fmla="*/ 0 h 6363266"/>
              <a:gd name="connsiteX1" fmla="*/ 12192000 w 12192000"/>
              <a:gd name="connsiteY1" fmla="*/ 0 h 6363266"/>
              <a:gd name="connsiteX2" fmla="*/ 12192000 w 12192000"/>
              <a:gd name="connsiteY2" fmla="*/ 6360144 h 6363266"/>
              <a:gd name="connsiteX3" fmla="*/ 12165967 w 12192000"/>
              <a:gd name="connsiteY3" fmla="*/ 6360905 h 6363266"/>
              <a:gd name="connsiteX4" fmla="*/ 184786 w 12192000"/>
              <a:gd name="connsiteY4" fmla="*/ 1601535 h 6363266"/>
              <a:gd name="connsiteX5" fmla="*/ 0 w 12192000"/>
              <a:gd name="connsiteY5" fmla="*/ 1397000 h 636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363266">
                <a:moveTo>
                  <a:pt x="0" y="0"/>
                </a:moveTo>
                <a:lnTo>
                  <a:pt x="12192000" y="0"/>
                </a:lnTo>
                <a:lnTo>
                  <a:pt x="12192000" y="6360144"/>
                </a:lnTo>
                <a:lnTo>
                  <a:pt x="12165967" y="6360905"/>
                </a:lnTo>
                <a:cubicBezTo>
                  <a:pt x="11343149" y="6380495"/>
                  <a:pt x="4621947" y="6387642"/>
                  <a:pt x="184786" y="1601535"/>
                </a:cubicBezTo>
                <a:lnTo>
                  <a:pt x="0" y="1397000"/>
                </a:lnTo>
                <a:close/>
              </a:path>
            </a:pathLst>
          </a:custGeom>
          <a:solidFill>
            <a:schemeClr val="bg1">
              <a:lumMod val="85000"/>
            </a:schemeClr>
          </a:solidFill>
        </p:spPr>
        <p:txBody>
          <a:bodyPr wrap="square" anchor="ctr">
            <a:noAutofit/>
          </a:bodyPr>
          <a:lstStyle>
            <a:lvl1pPr marL="0" indent="0" algn="ctr">
              <a:spcBef>
                <a:spcPts val="0"/>
              </a:spcBef>
              <a:buNone/>
              <a:defRPr/>
            </a:lvl1pPr>
          </a:lstStyle>
          <a:p>
            <a:r>
              <a:rPr lang="de-DE"/>
              <a:t>Bild durch Klicken auf Symbol hinzufügen</a:t>
            </a:r>
            <a:endParaRPr lang="de-DE" dirty="0"/>
          </a:p>
        </p:txBody>
      </p:sp>
      <p:sp>
        <p:nvSpPr>
          <p:cNvPr id="13" name="Freihandform: Form 12">
            <a:extLst>
              <a:ext uri="{FF2B5EF4-FFF2-40B4-BE49-F238E27FC236}">
                <a16:creationId xmlns:a16="http://schemas.microsoft.com/office/drawing/2014/main" id="{181B3140-37E4-C52B-AB70-8ADE1E863CC4}"/>
              </a:ext>
            </a:extLst>
          </p:cNvPr>
          <p:cNvSpPr/>
          <p:nvPr userDrawn="1"/>
        </p:nvSpPr>
        <p:spPr>
          <a:xfrm>
            <a:off x="0" y="1047750"/>
            <a:ext cx="9144000" cy="3774138"/>
          </a:xfrm>
          <a:custGeom>
            <a:avLst/>
            <a:gdLst>
              <a:gd name="connsiteX0" fmla="*/ 0 w 12192000"/>
              <a:gd name="connsiteY0" fmla="*/ 0 h 5032184"/>
              <a:gd name="connsiteX1" fmla="*/ 184786 w 12192000"/>
              <a:gd name="connsiteY1" fmla="*/ 204535 h 5032184"/>
              <a:gd name="connsiteX2" fmla="*/ 12165967 w 12192000"/>
              <a:gd name="connsiteY2" fmla="*/ 4963905 h 5032184"/>
              <a:gd name="connsiteX3" fmla="*/ 12192000 w 12192000"/>
              <a:gd name="connsiteY3" fmla="*/ 4963144 h 5032184"/>
              <a:gd name="connsiteX4" fmla="*/ 12192000 w 12192000"/>
              <a:gd name="connsiteY4" fmla="*/ 5029696 h 5032184"/>
              <a:gd name="connsiteX5" fmla="*/ 12179449 w 12192000"/>
              <a:gd name="connsiteY5" fmla="*/ 5030030 h 5032184"/>
              <a:gd name="connsiteX6" fmla="*/ 185062 w 12192000"/>
              <a:gd name="connsiteY6" fmla="*/ 687049 h 5032184"/>
              <a:gd name="connsiteX7" fmla="*/ 0 w 12192000"/>
              <a:gd name="connsiteY7" fmla="*/ 500336 h 503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032184">
                <a:moveTo>
                  <a:pt x="0" y="0"/>
                </a:moveTo>
                <a:lnTo>
                  <a:pt x="184786" y="204535"/>
                </a:lnTo>
                <a:cubicBezTo>
                  <a:pt x="4621947" y="4990642"/>
                  <a:pt x="11343149" y="4983495"/>
                  <a:pt x="12165967" y="4963905"/>
                </a:cubicBezTo>
                <a:lnTo>
                  <a:pt x="12192000" y="4963144"/>
                </a:lnTo>
                <a:lnTo>
                  <a:pt x="12192000" y="5029696"/>
                </a:lnTo>
                <a:lnTo>
                  <a:pt x="12179449" y="5030030"/>
                </a:lnTo>
                <a:cubicBezTo>
                  <a:pt x="11355727" y="5047907"/>
                  <a:pt x="4627136" y="5054443"/>
                  <a:pt x="185062" y="687049"/>
                </a:cubicBezTo>
                <a:lnTo>
                  <a:pt x="0" y="500336"/>
                </a:lnTo>
                <a:close/>
              </a:path>
            </a:pathLst>
          </a:custGeom>
          <a:solidFill>
            <a:schemeClr val="accent2"/>
          </a:solidFill>
          <a:ln w="0" cap="flat">
            <a:noFill/>
            <a:prstDash val="solid"/>
            <a:miter/>
          </a:ln>
        </p:spPr>
        <p:txBody>
          <a:bodyPr wrap="square" rtlCol="0" anchor="ctr">
            <a:noAutofit/>
          </a:bodyPr>
          <a:lstStyle/>
          <a:p>
            <a:endParaRPr lang="de-DE" sz="1350"/>
          </a:p>
        </p:txBody>
      </p:sp>
      <p:sp>
        <p:nvSpPr>
          <p:cNvPr id="2" name="Titel 1">
            <a:extLst>
              <a:ext uri="{FF2B5EF4-FFF2-40B4-BE49-F238E27FC236}">
                <a16:creationId xmlns:a16="http://schemas.microsoft.com/office/drawing/2014/main" id="{59345017-CEB4-F77B-7CC6-096D1843C505}"/>
              </a:ext>
            </a:extLst>
          </p:cNvPr>
          <p:cNvSpPr>
            <a:spLocks noGrp="1"/>
          </p:cNvSpPr>
          <p:nvPr>
            <p:ph type="ctrTitle"/>
          </p:nvPr>
        </p:nvSpPr>
        <p:spPr>
          <a:xfrm>
            <a:off x="1" y="2889431"/>
            <a:ext cx="5254921" cy="537531"/>
          </a:xfrm>
          <a:solidFill>
            <a:schemeClr val="accent1"/>
          </a:solidFill>
        </p:spPr>
        <p:txBody>
          <a:bodyPr wrap="none" lIns="504000" tIns="90000" rIns="90000" bIns="72000" anchor="b">
            <a:spAutoFit/>
          </a:bodyPr>
          <a:lstStyle>
            <a:lvl1pPr algn="l">
              <a:defRPr sz="2700">
                <a:solidFill>
                  <a:schemeClr val="bg1"/>
                </a:solidFill>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48C42C26-61D7-4E81-1AB6-2C0941164D15}"/>
              </a:ext>
            </a:extLst>
          </p:cNvPr>
          <p:cNvSpPr>
            <a:spLocks noGrp="1"/>
          </p:cNvSpPr>
          <p:nvPr>
            <p:ph type="subTitle" idx="1"/>
          </p:nvPr>
        </p:nvSpPr>
        <p:spPr>
          <a:xfrm>
            <a:off x="386954" y="3742849"/>
            <a:ext cx="3224927" cy="625114"/>
          </a:xfrm>
        </p:spPr>
        <p:txBody>
          <a:bodyPr/>
          <a:lstStyle>
            <a:lvl1pPr marL="0" indent="0" algn="l">
              <a:spcBef>
                <a:spcPts val="0"/>
              </a:spcBef>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de-DE" dirty="0"/>
          </a:p>
        </p:txBody>
      </p:sp>
      <p:sp>
        <p:nvSpPr>
          <p:cNvPr id="34" name="Textplatzhalter 22">
            <a:extLst>
              <a:ext uri="{FF2B5EF4-FFF2-40B4-BE49-F238E27FC236}">
                <a16:creationId xmlns:a16="http://schemas.microsoft.com/office/drawing/2014/main" id="{F1A26D83-479E-242B-0C35-43AAA9D08404}"/>
              </a:ext>
            </a:extLst>
          </p:cNvPr>
          <p:cNvSpPr>
            <a:spLocks noGrp="1"/>
          </p:cNvSpPr>
          <p:nvPr>
            <p:ph type="body" sz="quarter" idx="15" hasCustomPrompt="1"/>
          </p:nvPr>
        </p:nvSpPr>
        <p:spPr>
          <a:xfrm rot="16200000">
            <a:off x="6852548" y="2436437"/>
            <a:ext cx="4374632" cy="96521"/>
          </a:xfrm>
        </p:spPr>
        <p:txBody>
          <a:bodyPr anchor="b"/>
          <a:lstStyle>
            <a:lvl1pPr marL="0" indent="0" algn="l">
              <a:spcBef>
                <a:spcPts val="0"/>
              </a:spcBef>
              <a:buNone/>
              <a:defRPr sz="600">
                <a:solidFill>
                  <a:schemeClr val="bg1"/>
                </a:solidFill>
              </a:defRPr>
            </a:lvl1pPr>
          </a:lstStyle>
          <a:p>
            <a:pPr lvl="0"/>
            <a:r>
              <a:rPr lang="de-DE" dirty="0"/>
              <a:t>Bildnachweis</a:t>
            </a:r>
          </a:p>
        </p:txBody>
      </p:sp>
      <p:pic>
        <p:nvPicPr>
          <p:cNvPr id="6" name="Grafik 5">
            <a:extLst>
              <a:ext uri="{FF2B5EF4-FFF2-40B4-BE49-F238E27FC236}">
                <a16:creationId xmlns:a16="http://schemas.microsoft.com/office/drawing/2014/main" id="{CEE83F2B-CD35-E199-B005-C299292C60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0526" y="4490073"/>
            <a:ext cx="1774843" cy="453926"/>
          </a:xfrm>
          <a:prstGeom prst="rect">
            <a:avLst/>
          </a:prstGeom>
        </p:spPr>
      </p:pic>
      <p:pic>
        <p:nvPicPr>
          <p:cNvPr id="7" name="Grafik 6">
            <a:extLst>
              <a:ext uri="{FF2B5EF4-FFF2-40B4-BE49-F238E27FC236}">
                <a16:creationId xmlns:a16="http://schemas.microsoft.com/office/drawing/2014/main" id="{9EBE98D4-69BE-2693-F4D2-144DFA26979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1039" y="4493380"/>
            <a:ext cx="1604534" cy="448793"/>
          </a:xfrm>
          <a:prstGeom prst="rect">
            <a:avLst/>
          </a:prstGeom>
        </p:spPr>
      </p:pic>
    </p:spTree>
    <p:extLst>
      <p:ext uri="{BB962C8B-B14F-4D97-AF65-F5344CB8AC3E}">
        <p14:creationId xmlns:p14="http://schemas.microsoft.com/office/powerpoint/2010/main" val="3764241973"/>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rage (blau)">
    <p:spTree>
      <p:nvGrpSpPr>
        <p:cNvPr id="1" name=""/>
        <p:cNvGrpSpPr/>
        <p:nvPr/>
      </p:nvGrpSpPr>
      <p:grpSpPr>
        <a:xfrm>
          <a:off x="0" y="0"/>
          <a:ext cx="0" cy="0"/>
          <a:chOff x="0" y="0"/>
          <a:chExt cx="0" cy="0"/>
        </a:xfrm>
      </p:grpSpPr>
      <p:sp>
        <p:nvSpPr>
          <p:cNvPr id="9" name="Freihandform: Form 8">
            <a:extLst>
              <a:ext uri="{FF2B5EF4-FFF2-40B4-BE49-F238E27FC236}">
                <a16:creationId xmlns:a16="http://schemas.microsoft.com/office/drawing/2014/main" id="{930DE481-EF65-451A-90A6-CAAA75596419}"/>
              </a:ext>
            </a:extLst>
          </p:cNvPr>
          <p:cNvSpPr/>
          <p:nvPr userDrawn="1"/>
        </p:nvSpPr>
        <p:spPr>
          <a:xfrm>
            <a:off x="0" y="2"/>
            <a:ext cx="9144000" cy="4670807"/>
          </a:xfrm>
          <a:custGeom>
            <a:avLst/>
            <a:gdLst>
              <a:gd name="connsiteX0" fmla="*/ 0 w 12192000"/>
              <a:gd name="connsiteY0" fmla="*/ 0 h 6146463"/>
              <a:gd name="connsiteX1" fmla="*/ 12192000 w 12192000"/>
              <a:gd name="connsiteY1" fmla="*/ 0 h 6146463"/>
              <a:gd name="connsiteX2" fmla="*/ 12192000 w 12192000"/>
              <a:gd name="connsiteY2" fmla="*/ 6146463 h 6146463"/>
              <a:gd name="connsiteX3" fmla="*/ 12014605 w 12192000"/>
              <a:gd name="connsiteY3" fmla="*/ 6114884 h 6146463"/>
              <a:gd name="connsiteX4" fmla="*/ 6096000 w 12192000"/>
              <a:gd name="connsiteY4" fmla="*/ 5812808 h 6146463"/>
              <a:gd name="connsiteX5" fmla="*/ 177396 w 12192000"/>
              <a:gd name="connsiteY5" fmla="*/ 6114884 h 6146463"/>
              <a:gd name="connsiteX6" fmla="*/ 0 w 12192000"/>
              <a:gd name="connsiteY6" fmla="*/ 6146463 h 614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146463">
                <a:moveTo>
                  <a:pt x="0" y="0"/>
                </a:moveTo>
                <a:lnTo>
                  <a:pt x="12192000" y="0"/>
                </a:lnTo>
                <a:lnTo>
                  <a:pt x="12192000" y="6146463"/>
                </a:lnTo>
                <a:lnTo>
                  <a:pt x="12014605" y="6114884"/>
                </a:lnTo>
                <a:cubicBezTo>
                  <a:pt x="10874782" y="5934954"/>
                  <a:pt x="8651732" y="5812808"/>
                  <a:pt x="6096000" y="5812808"/>
                </a:cubicBezTo>
                <a:cubicBezTo>
                  <a:pt x="3540268" y="5812808"/>
                  <a:pt x="1317218" y="5934954"/>
                  <a:pt x="177396" y="6114884"/>
                </a:cubicBezTo>
                <a:lnTo>
                  <a:pt x="0" y="6146463"/>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
        <p:nvSpPr>
          <p:cNvPr id="2" name="Titel 1">
            <a:extLst>
              <a:ext uri="{FF2B5EF4-FFF2-40B4-BE49-F238E27FC236}">
                <a16:creationId xmlns:a16="http://schemas.microsoft.com/office/drawing/2014/main" id="{2B703AD2-15D2-8D17-AC0F-F90059A736AF}"/>
              </a:ext>
            </a:extLst>
          </p:cNvPr>
          <p:cNvSpPr>
            <a:spLocks noGrp="1"/>
          </p:cNvSpPr>
          <p:nvPr>
            <p:ph type="title"/>
          </p:nvPr>
        </p:nvSpPr>
        <p:spPr>
          <a:xfrm>
            <a:off x="1565911" y="1168004"/>
            <a:ext cx="7191137" cy="1998409"/>
          </a:xfrm>
        </p:spPr>
        <p:txBody>
          <a:bodyPr anchor="b"/>
          <a:lstStyle>
            <a:lvl1pPr>
              <a:defRPr sz="2400">
                <a:solidFill>
                  <a:schemeClr val="bg1"/>
                </a:solidFill>
              </a:defRPr>
            </a:lvl1p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9C2E58F3-816D-7D31-C52E-0C87D0545959}"/>
              </a:ext>
            </a:extLst>
          </p:cNvPr>
          <p:cNvSpPr>
            <a:spLocks noGrp="1"/>
          </p:cNvSpPr>
          <p:nvPr>
            <p:ph type="ftr" sz="quarter" idx="11"/>
          </p:nvPr>
        </p:nvSpPr>
        <p:spPr/>
        <p:txBody>
          <a:bodyPr/>
          <a:lstStyle/>
          <a:p>
            <a:r>
              <a:rPr lang="de-DE"/>
              <a:t>Einführung in schulinterne Evaluation - Interne Evaluation planen, 19.01.2024</a:t>
            </a:r>
            <a:endParaRPr lang="de-DE" dirty="0"/>
          </a:p>
        </p:txBody>
      </p:sp>
      <p:sp>
        <p:nvSpPr>
          <p:cNvPr id="4" name="Freihandform: Form 3">
            <a:extLst>
              <a:ext uri="{FF2B5EF4-FFF2-40B4-BE49-F238E27FC236}">
                <a16:creationId xmlns:a16="http://schemas.microsoft.com/office/drawing/2014/main" id="{8743B220-AD08-F1F7-5463-871E119E0B81}"/>
              </a:ext>
            </a:extLst>
          </p:cNvPr>
          <p:cNvSpPr/>
          <p:nvPr userDrawn="1"/>
        </p:nvSpPr>
        <p:spPr>
          <a:xfrm>
            <a:off x="0" y="4379120"/>
            <a:ext cx="9144000" cy="473360"/>
          </a:xfrm>
          <a:custGeom>
            <a:avLst/>
            <a:gdLst>
              <a:gd name="connsiteX0" fmla="*/ 6096000 w 12192000"/>
              <a:gd name="connsiteY0" fmla="*/ 0 h 631147"/>
              <a:gd name="connsiteX1" fmla="*/ 12160798 w 12192000"/>
              <a:gd name="connsiteY1" fmla="*/ 332757 h 631147"/>
              <a:gd name="connsiteX2" fmla="*/ 12192000 w 12192000"/>
              <a:gd name="connsiteY2" fmla="*/ 337612 h 631147"/>
              <a:gd name="connsiteX3" fmla="*/ 12192000 w 12192000"/>
              <a:gd name="connsiteY3" fmla="*/ 631147 h 631147"/>
              <a:gd name="connsiteX4" fmla="*/ 12107887 w 12192000"/>
              <a:gd name="connsiteY4" fmla="*/ 602965 h 631147"/>
              <a:gd name="connsiteX5" fmla="*/ 6096000 w 12192000"/>
              <a:gd name="connsiteY5" fmla="*/ 114300 h 631147"/>
              <a:gd name="connsiteX6" fmla="*/ 84113 w 12192000"/>
              <a:gd name="connsiteY6" fmla="*/ 602965 h 631147"/>
              <a:gd name="connsiteX7" fmla="*/ 0 w 12192000"/>
              <a:gd name="connsiteY7" fmla="*/ 631147 h 631147"/>
              <a:gd name="connsiteX8" fmla="*/ 0 w 12192000"/>
              <a:gd name="connsiteY8" fmla="*/ 337612 h 631147"/>
              <a:gd name="connsiteX9" fmla="*/ 31203 w 12192000"/>
              <a:gd name="connsiteY9" fmla="*/ 332757 h 631147"/>
              <a:gd name="connsiteX10" fmla="*/ 6096000 w 12192000"/>
              <a:gd name="connsiteY10" fmla="*/ 0 h 63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31147">
                <a:moveTo>
                  <a:pt x="6096000" y="0"/>
                </a:moveTo>
                <a:cubicBezTo>
                  <a:pt x="8537644" y="0"/>
                  <a:pt x="10719244" y="129534"/>
                  <a:pt x="12160798" y="332757"/>
                </a:cubicBezTo>
                <a:lnTo>
                  <a:pt x="12192000" y="337612"/>
                </a:lnTo>
                <a:lnTo>
                  <a:pt x="12192000" y="631147"/>
                </a:lnTo>
                <a:lnTo>
                  <a:pt x="12107887" y="602965"/>
                </a:lnTo>
                <a:cubicBezTo>
                  <a:pt x="11117396" y="315797"/>
                  <a:pt x="8798588" y="114300"/>
                  <a:pt x="6096000" y="114300"/>
                </a:cubicBezTo>
                <a:cubicBezTo>
                  <a:pt x="3393412" y="114300"/>
                  <a:pt x="1074605" y="315797"/>
                  <a:pt x="84113" y="602965"/>
                </a:cubicBezTo>
                <a:lnTo>
                  <a:pt x="0" y="631147"/>
                </a:lnTo>
                <a:lnTo>
                  <a:pt x="0" y="337612"/>
                </a:lnTo>
                <a:lnTo>
                  <a:pt x="31203" y="332757"/>
                </a:lnTo>
                <a:cubicBezTo>
                  <a:pt x="1472757" y="129534"/>
                  <a:pt x="3654357" y="0"/>
                  <a:pt x="6096000"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
        <p:nvSpPr>
          <p:cNvPr id="6" name="Textplatzhalter 22">
            <a:extLst>
              <a:ext uri="{FF2B5EF4-FFF2-40B4-BE49-F238E27FC236}">
                <a16:creationId xmlns:a16="http://schemas.microsoft.com/office/drawing/2014/main" id="{7B2DF14A-4E0C-0C68-6854-0C1F143BE900}"/>
              </a:ext>
            </a:extLst>
          </p:cNvPr>
          <p:cNvSpPr>
            <a:spLocks noGrp="1"/>
          </p:cNvSpPr>
          <p:nvPr>
            <p:ph type="body" sz="quarter" idx="15"/>
          </p:nvPr>
        </p:nvSpPr>
        <p:spPr>
          <a:xfrm>
            <a:off x="1565911" y="3291543"/>
            <a:ext cx="7191137" cy="268902"/>
          </a:xfrm>
        </p:spPr>
        <p:txBody>
          <a:bodyPr anchor="t"/>
          <a:lstStyle>
            <a:lvl1pPr marL="0" indent="0" algn="l">
              <a:spcBef>
                <a:spcPts val="0"/>
              </a:spcBef>
              <a:buNone/>
              <a:defRPr sz="1200">
                <a:solidFill>
                  <a:schemeClr val="bg1"/>
                </a:solidFill>
              </a:defRPr>
            </a:lvl1pPr>
          </a:lstStyle>
          <a:p>
            <a:pPr lvl="0"/>
            <a:r>
              <a:rPr lang="de-DE"/>
              <a:t>Mastertextformat bearbeiten</a:t>
            </a:r>
          </a:p>
        </p:txBody>
      </p:sp>
      <p:sp>
        <p:nvSpPr>
          <p:cNvPr id="7" name="Rechteck 6">
            <a:extLst>
              <a:ext uri="{FF2B5EF4-FFF2-40B4-BE49-F238E27FC236}">
                <a16:creationId xmlns:a16="http://schemas.microsoft.com/office/drawing/2014/main" id="{7C9B67E7-45A3-7F05-AD59-3BCC1C71F70F}"/>
              </a:ext>
            </a:extLst>
          </p:cNvPr>
          <p:cNvSpPr/>
          <p:nvPr userDrawn="1"/>
        </p:nvSpPr>
        <p:spPr>
          <a:xfrm>
            <a:off x="0" y="0"/>
            <a:ext cx="9144000" cy="6604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 name="Textplatzhalter 7">
            <a:extLst>
              <a:ext uri="{FF2B5EF4-FFF2-40B4-BE49-F238E27FC236}">
                <a16:creationId xmlns:a16="http://schemas.microsoft.com/office/drawing/2014/main" id="{C7FD7A60-47B0-FD6F-0873-9D7142E86960}"/>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
        <p:nvSpPr>
          <p:cNvPr id="12" name="Freihandform: Form 11">
            <a:extLst>
              <a:ext uri="{FF2B5EF4-FFF2-40B4-BE49-F238E27FC236}">
                <a16:creationId xmlns:a16="http://schemas.microsoft.com/office/drawing/2014/main" id="{F49E4226-D299-E085-9B40-6D4D4144486D}"/>
              </a:ext>
            </a:extLst>
          </p:cNvPr>
          <p:cNvSpPr/>
          <p:nvPr userDrawn="1"/>
        </p:nvSpPr>
        <p:spPr>
          <a:xfrm>
            <a:off x="386953" y="1630136"/>
            <a:ext cx="919994" cy="1477962"/>
          </a:xfrm>
          <a:custGeom>
            <a:avLst/>
            <a:gdLst>
              <a:gd name="connsiteX0" fmla="*/ 279381 w 554594"/>
              <a:gd name="connsiteY0" fmla="*/ 731323 h 890950"/>
              <a:gd name="connsiteX1" fmla="*/ 335722 w 554594"/>
              <a:gd name="connsiteY1" fmla="*/ 754729 h 890950"/>
              <a:gd name="connsiteX2" fmla="*/ 352807 w 554594"/>
              <a:gd name="connsiteY2" fmla="*/ 780275 h 890950"/>
              <a:gd name="connsiteX3" fmla="*/ 359049 w 554594"/>
              <a:gd name="connsiteY3" fmla="*/ 811388 h 890950"/>
              <a:gd name="connsiteX4" fmla="*/ 352785 w 554594"/>
              <a:gd name="connsiteY4" fmla="*/ 842360 h 890950"/>
              <a:gd name="connsiteX5" fmla="*/ 310459 w 554594"/>
              <a:gd name="connsiteY5" fmla="*/ 884697 h 890950"/>
              <a:gd name="connsiteX6" fmla="*/ 279487 w 554594"/>
              <a:gd name="connsiteY6" fmla="*/ 890950 h 890950"/>
              <a:gd name="connsiteX7" fmla="*/ 248385 w 554594"/>
              <a:gd name="connsiteY7" fmla="*/ 884686 h 890950"/>
              <a:gd name="connsiteX8" fmla="*/ 205798 w 554594"/>
              <a:gd name="connsiteY8" fmla="*/ 842328 h 890950"/>
              <a:gd name="connsiteX9" fmla="*/ 199545 w 554594"/>
              <a:gd name="connsiteY9" fmla="*/ 811356 h 890950"/>
              <a:gd name="connsiteX10" fmla="*/ 205777 w 554594"/>
              <a:gd name="connsiteY10" fmla="*/ 780242 h 890950"/>
              <a:gd name="connsiteX11" fmla="*/ 222872 w 554594"/>
              <a:gd name="connsiteY11" fmla="*/ 754729 h 890950"/>
              <a:gd name="connsiteX12" fmla="*/ 222990 w 554594"/>
              <a:gd name="connsiteY12" fmla="*/ 754612 h 890950"/>
              <a:gd name="connsiteX13" fmla="*/ 279381 w 554594"/>
              <a:gd name="connsiteY13" fmla="*/ 731323 h 890950"/>
              <a:gd name="connsiteX14" fmla="*/ 245077 w 554594"/>
              <a:gd name="connsiteY14" fmla="*/ 1906 h 890950"/>
              <a:gd name="connsiteX15" fmla="*/ 552744 w 554594"/>
              <a:gd name="connsiteY15" fmla="*/ 245105 h 890950"/>
              <a:gd name="connsiteX16" fmla="*/ 424669 w 554594"/>
              <a:gd name="connsiteY16" fmla="*/ 511205 h 890950"/>
              <a:gd name="connsiteX17" fmla="*/ 342476 w 554594"/>
              <a:gd name="connsiteY17" fmla="*/ 654288 h 890950"/>
              <a:gd name="connsiteX18" fmla="*/ 211976 w 554594"/>
              <a:gd name="connsiteY18" fmla="*/ 654288 h 890950"/>
              <a:gd name="connsiteX19" fmla="*/ 355199 w 554594"/>
              <a:gd name="connsiteY19" fmla="*/ 400737 h 890950"/>
              <a:gd name="connsiteX20" fmla="*/ 424016 w 554594"/>
              <a:gd name="connsiteY20" fmla="*/ 276380 h 890950"/>
              <a:gd name="connsiteX21" fmla="*/ 277252 w 554594"/>
              <a:gd name="connsiteY21" fmla="*/ 129628 h 890950"/>
              <a:gd name="connsiteX22" fmla="*/ 130500 w 554594"/>
              <a:gd name="connsiteY22" fmla="*/ 276392 h 890950"/>
              <a:gd name="connsiteX23" fmla="*/ 0 w 554594"/>
              <a:gd name="connsiteY23" fmla="*/ 276392 h 890950"/>
              <a:gd name="connsiteX24" fmla="*/ 245077 w 554594"/>
              <a:gd name="connsiteY24" fmla="*/ 1906 h 89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4594" h="890950">
                <a:moveTo>
                  <a:pt x="279381" y="731323"/>
                </a:moveTo>
                <a:cubicBezTo>
                  <a:pt x="299781" y="731344"/>
                  <a:pt x="320173" y="739148"/>
                  <a:pt x="335722" y="754729"/>
                </a:cubicBezTo>
                <a:cubicBezTo>
                  <a:pt x="343012" y="762062"/>
                  <a:pt x="348813" y="770737"/>
                  <a:pt x="352807" y="780275"/>
                </a:cubicBezTo>
                <a:cubicBezTo>
                  <a:pt x="356965" y="790119"/>
                  <a:pt x="359089" y="800702"/>
                  <a:pt x="359049" y="811388"/>
                </a:cubicBezTo>
                <a:cubicBezTo>
                  <a:pt x="359099" y="822032"/>
                  <a:pt x="356967" y="832573"/>
                  <a:pt x="352785" y="842360"/>
                </a:cubicBezTo>
                <a:cubicBezTo>
                  <a:pt x="344660" y="861400"/>
                  <a:pt x="329497" y="876566"/>
                  <a:pt x="310459" y="884697"/>
                </a:cubicBezTo>
                <a:cubicBezTo>
                  <a:pt x="300671" y="888875"/>
                  <a:pt x="290130" y="891002"/>
                  <a:pt x="279487" y="890950"/>
                </a:cubicBezTo>
                <a:cubicBezTo>
                  <a:pt x="268804" y="890976"/>
                  <a:pt x="258226" y="888845"/>
                  <a:pt x="248385" y="884686"/>
                </a:cubicBezTo>
                <a:cubicBezTo>
                  <a:pt x="229211" y="876657"/>
                  <a:pt x="213931" y="861458"/>
                  <a:pt x="205798" y="842328"/>
                </a:cubicBezTo>
                <a:cubicBezTo>
                  <a:pt x="201614" y="832541"/>
                  <a:pt x="199485" y="821999"/>
                  <a:pt x="199545" y="811356"/>
                </a:cubicBezTo>
                <a:cubicBezTo>
                  <a:pt x="199496" y="800670"/>
                  <a:pt x="201616" y="790085"/>
                  <a:pt x="205777" y="780242"/>
                </a:cubicBezTo>
                <a:cubicBezTo>
                  <a:pt x="209773" y="770714"/>
                  <a:pt x="215579" y="762049"/>
                  <a:pt x="222872" y="754729"/>
                </a:cubicBezTo>
                <a:cubicBezTo>
                  <a:pt x="222911" y="754690"/>
                  <a:pt x="222950" y="754651"/>
                  <a:pt x="222990" y="754612"/>
                </a:cubicBezTo>
                <a:cubicBezTo>
                  <a:pt x="238572" y="739063"/>
                  <a:pt x="258980" y="731302"/>
                  <a:pt x="279381" y="731323"/>
                </a:cubicBezTo>
                <a:close/>
                <a:moveTo>
                  <a:pt x="245077" y="1906"/>
                </a:moveTo>
                <a:cubicBezTo>
                  <a:pt x="397194" y="-15896"/>
                  <a:pt x="534941" y="92988"/>
                  <a:pt x="552744" y="245105"/>
                </a:cubicBezTo>
                <a:cubicBezTo>
                  <a:pt x="565057" y="351101"/>
                  <a:pt x="515193" y="454705"/>
                  <a:pt x="424669" y="511205"/>
                </a:cubicBezTo>
                <a:cubicBezTo>
                  <a:pt x="374387" y="541492"/>
                  <a:pt x="343307" y="595595"/>
                  <a:pt x="342476" y="654288"/>
                </a:cubicBezTo>
                <a:lnTo>
                  <a:pt x="211976" y="654288"/>
                </a:lnTo>
                <a:cubicBezTo>
                  <a:pt x="212666" y="550693"/>
                  <a:pt x="266830" y="454805"/>
                  <a:pt x="355199" y="400737"/>
                </a:cubicBezTo>
                <a:cubicBezTo>
                  <a:pt x="398020" y="373899"/>
                  <a:pt x="424018" y="326917"/>
                  <a:pt x="424016" y="276380"/>
                </a:cubicBezTo>
                <a:cubicBezTo>
                  <a:pt x="424013" y="195328"/>
                  <a:pt x="358304" y="129624"/>
                  <a:pt x="277252" y="129628"/>
                </a:cubicBezTo>
                <a:cubicBezTo>
                  <a:pt x="196200" y="129631"/>
                  <a:pt x="130497" y="195340"/>
                  <a:pt x="130500" y="276392"/>
                </a:cubicBezTo>
                <a:lnTo>
                  <a:pt x="0" y="276392"/>
                </a:lnTo>
                <a:cubicBezTo>
                  <a:pt x="479" y="136069"/>
                  <a:pt x="105704" y="18217"/>
                  <a:pt x="245077" y="1906"/>
                </a:cubicBezTo>
                <a:close/>
              </a:path>
            </a:pathLst>
          </a:custGeom>
          <a:solidFill>
            <a:schemeClr val="accent2"/>
          </a:solidFill>
          <a:ln w="57150" cap="flat">
            <a:noFill/>
            <a:prstDash val="solid"/>
            <a:miter/>
          </a:ln>
        </p:spPr>
        <p:txBody>
          <a:bodyPr rtlCol="0" anchor="ctr"/>
          <a:lstStyle/>
          <a:p>
            <a:endParaRPr lang="de-DE" sz="1350"/>
          </a:p>
        </p:txBody>
      </p:sp>
    </p:spTree>
    <p:extLst>
      <p:ext uri="{BB962C8B-B14F-4D97-AF65-F5344CB8AC3E}">
        <p14:creationId xmlns:p14="http://schemas.microsoft.com/office/powerpoint/2010/main" val="4089867541"/>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rage (cyan)">
    <p:spTree>
      <p:nvGrpSpPr>
        <p:cNvPr id="1" name=""/>
        <p:cNvGrpSpPr/>
        <p:nvPr/>
      </p:nvGrpSpPr>
      <p:grpSpPr>
        <a:xfrm>
          <a:off x="0" y="0"/>
          <a:ext cx="0" cy="0"/>
          <a:chOff x="0" y="0"/>
          <a:chExt cx="0" cy="0"/>
        </a:xfrm>
      </p:grpSpPr>
      <p:sp>
        <p:nvSpPr>
          <p:cNvPr id="33" name="Freihandform: Form 32">
            <a:extLst>
              <a:ext uri="{FF2B5EF4-FFF2-40B4-BE49-F238E27FC236}">
                <a16:creationId xmlns:a16="http://schemas.microsoft.com/office/drawing/2014/main" id="{9BD99C75-C693-6D49-D4F4-C204870233BA}"/>
              </a:ext>
            </a:extLst>
          </p:cNvPr>
          <p:cNvSpPr/>
          <p:nvPr userDrawn="1"/>
        </p:nvSpPr>
        <p:spPr>
          <a:xfrm>
            <a:off x="0" y="2"/>
            <a:ext cx="9144000" cy="4670807"/>
          </a:xfrm>
          <a:custGeom>
            <a:avLst/>
            <a:gdLst>
              <a:gd name="connsiteX0" fmla="*/ 0 w 12192000"/>
              <a:gd name="connsiteY0" fmla="*/ 0 h 6146463"/>
              <a:gd name="connsiteX1" fmla="*/ 12192000 w 12192000"/>
              <a:gd name="connsiteY1" fmla="*/ 0 h 6146463"/>
              <a:gd name="connsiteX2" fmla="*/ 12192000 w 12192000"/>
              <a:gd name="connsiteY2" fmla="*/ 6146463 h 6146463"/>
              <a:gd name="connsiteX3" fmla="*/ 12014605 w 12192000"/>
              <a:gd name="connsiteY3" fmla="*/ 6114884 h 6146463"/>
              <a:gd name="connsiteX4" fmla="*/ 6096000 w 12192000"/>
              <a:gd name="connsiteY4" fmla="*/ 5812808 h 6146463"/>
              <a:gd name="connsiteX5" fmla="*/ 177396 w 12192000"/>
              <a:gd name="connsiteY5" fmla="*/ 6114884 h 6146463"/>
              <a:gd name="connsiteX6" fmla="*/ 0 w 12192000"/>
              <a:gd name="connsiteY6" fmla="*/ 6146463 h 614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146463">
                <a:moveTo>
                  <a:pt x="0" y="0"/>
                </a:moveTo>
                <a:lnTo>
                  <a:pt x="12192000" y="0"/>
                </a:lnTo>
                <a:lnTo>
                  <a:pt x="12192000" y="6146463"/>
                </a:lnTo>
                <a:lnTo>
                  <a:pt x="12014605" y="6114884"/>
                </a:lnTo>
                <a:cubicBezTo>
                  <a:pt x="10874782" y="5934954"/>
                  <a:pt x="8651732" y="5812808"/>
                  <a:pt x="6096000" y="5812808"/>
                </a:cubicBezTo>
                <a:cubicBezTo>
                  <a:pt x="3540268" y="5812808"/>
                  <a:pt x="1317218" y="5934954"/>
                  <a:pt x="177396" y="6114884"/>
                </a:cubicBezTo>
                <a:lnTo>
                  <a:pt x="0" y="6146463"/>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
        <p:nvSpPr>
          <p:cNvPr id="2" name="Titel 1">
            <a:extLst>
              <a:ext uri="{FF2B5EF4-FFF2-40B4-BE49-F238E27FC236}">
                <a16:creationId xmlns:a16="http://schemas.microsoft.com/office/drawing/2014/main" id="{2B703AD2-15D2-8D17-AC0F-F90059A736AF}"/>
              </a:ext>
            </a:extLst>
          </p:cNvPr>
          <p:cNvSpPr>
            <a:spLocks noGrp="1"/>
          </p:cNvSpPr>
          <p:nvPr>
            <p:ph type="title"/>
          </p:nvPr>
        </p:nvSpPr>
        <p:spPr>
          <a:xfrm>
            <a:off x="1565911" y="1168004"/>
            <a:ext cx="7191137" cy="1998409"/>
          </a:xfrm>
        </p:spPr>
        <p:txBody>
          <a:bodyPr anchor="b"/>
          <a:lstStyle>
            <a:lvl1pPr>
              <a:defRPr sz="2400">
                <a:solidFill>
                  <a:schemeClr val="tx2"/>
                </a:solidFill>
              </a:defRPr>
            </a:lvl1p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9C2E58F3-816D-7D31-C52E-0C87D0545959}"/>
              </a:ext>
            </a:extLst>
          </p:cNvPr>
          <p:cNvSpPr>
            <a:spLocks noGrp="1"/>
          </p:cNvSpPr>
          <p:nvPr>
            <p:ph type="ftr" sz="quarter" idx="11"/>
          </p:nvPr>
        </p:nvSpPr>
        <p:spPr/>
        <p:txBody>
          <a:bodyPr/>
          <a:lstStyle/>
          <a:p>
            <a:r>
              <a:rPr lang="de-DE"/>
              <a:t>Einführung in schulinterne Evaluation - Interne Evaluation planen, 19.01.2024</a:t>
            </a:r>
            <a:endParaRPr lang="de-DE" dirty="0"/>
          </a:p>
        </p:txBody>
      </p:sp>
      <p:sp>
        <p:nvSpPr>
          <p:cNvPr id="4" name="Freihandform: Form 3">
            <a:extLst>
              <a:ext uri="{FF2B5EF4-FFF2-40B4-BE49-F238E27FC236}">
                <a16:creationId xmlns:a16="http://schemas.microsoft.com/office/drawing/2014/main" id="{8743B220-AD08-F1F7-5463-871E119E0B81}"/>
              </a:ext>
            </a:extLst>
          </p:cNvPr>
          <p:cNvSpPr/>
          <p:nvPr userDrawn="1"/>
        </p:nvSpPr>
        <p:spPr>
          <a:xfrm>
            <a:off x="0" y="4379120"/>
            <a:ext cx="9144000" cy="473360"/>
          </a:xfrm>
          <a:custGeom>
            <a:avLst/>
            <a:gdLst>
              <a:gd name="connsiteX0" fmla="*/ 6096000 w 12192000"/>
              <a:gd name="connsiteY0" fmla="*/ 0 h 631147"/>
              <a:gd name="connsiteX1" fmla="*/ 12160798 w 12192000"/>
              <a:gd name="connsiteY1" fmla="*/ 332757 h 631147"/>
              <a:gd name="connsiteX2" fmla="*/ 12192000 w 12192000"/>
              <a:gd name="connsiteY2" fmla="*/ 337612 h 631147"/>
              <a:gd name="connsiteX3" fmla="*/ 12192000 w 12192000"/>
              <a:gd name="connsiteY3" fmla="*/ 631147 h 631147"/>
              <a:gd name="connsiteX4" fmla="*/ 12107887 w 12192000"/>
              <a:gd name="connsiteY4" fmla="*/ 602965 h 631147"/>
              <a:gd name="connsiteX5" fmla="*/ 6096000 w 12192000"/>
              <a:gd name="connsiteY5" fmla="*/ 114300 h 631147"/>
              <a:gd name="connsiteX6" fmla="*/ 84113 w 12192000"/>
              <a:gd name="connsiteY6" fmla="*/ 602965 h 631147"/>
              <a:gd name="connsiteX7" fmla="*/ 0 w 12192000"/>
              <a:gd name="connsiteY7" fmla="*/ 631147 h 631147"/>
              <a:gd name="connsiteX8" fmla="*/ 0 w 12192000"/>
              <a:gd name="connsiteY8" fmla="*/ 337612 h 631147"/>
              <a:gd name="connsiteX9" fmla="*/ 31203 w 12192000"/>
              <a:gd name="connsiteY9" fmla="*/ 332757 h 631147"/>
              <a:gd name="connsiteX10" fmla="*/ 6096000 w 12192000"/>
              <a:gd name="connsiteY10" fmla="*/ 0 h 63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31147">
                <a:moveTo>
                  <a:pt x="6096000" y="0"/>
                </a:moveTo>
                <a:cubicBezTo>
                  <a:pt x="8537644" y="0"/>
                  <a:pt x="10719244" y="129534"/>
                  <a:pt x="12160798" y="332757"/>
                </a:cubicBezTo>
                <a:lnTo>
                  <a:pt x="12192000" y="337612"/>
                </a:lnTo>
                <a:lnTo>
                  <a:pt x="12192000" y="631147"/>
                </a:lnTo>
                <a:lnTo>
                  <a:pt x="12107887" y="602965"/>
                </a:lnTo>
                <a:cubicBezTo>
                  <a:pt x="11117396" y="315797"/>
                  <a:pt x="8798588" y="114300"/>
                  <a:pt x="6096000" y="114300"/>
                </a:cubicBezTo>
                <a:cubicBezTo>
                  <a:pt x="3393412" y="114300"/>
                  <a:pt x="1074605" y="315797"/>
                  <a:pt x="84113" y="602965"/>
                </a:cubicBezTo>
                <a:lnTo>
                  <a:pt x="0" y="631147"/>
                </a:lnTo>
                <a:lnTo>
                  <a:pt x="0" y="337612"/>
                </a:lnTo>
                <a:lnTo>
                  <a:pt x="31203" y="332757"/>
                </a:lnTo>
                <a:cubicBezTo>
                  <a:pt x="1472757" y="129534"/>
                  <a:pt x="3654357" y="0"/>
                  <a:pt x="6096000" y="0"/>
                </a:cubicBez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
        <p:nvSpPr>
          <p:cNvPr id="6" name="Textplatzhalter 22">
            <a:extLst>
              <a:ext uri="{FF2B5EF4-FFF2-40B4-BE49-F238E27FC236}">
                <a16:creationId xmlns:a16="http://schemas.microsoft.com/office/drawing/2014/main" id="{7B2DF14A-4E0C-0C68-6854-0C1F143BE900}"/>
              </a:ext>
            </a:extLst>
          </p:cNvPr>
          <p:cNvSpPr>
            <a:spLocks noGrp="1"/>
          </p:cNvSpPr>
          <p:nvPr>
            <p:ph type="body" sz="quarter" idx="15"/>
          </p:nvPr>
        </p:nvSpPr>
        <p:spPr>
          <a:xfrm>
            <a:off x="1565911" y="3291543"/>
            <a:ext cx="7191137" cy="268902"/>
          </a:xfrm>
        </p:spPr>
        <p:txBody>
          <a:bodyPr anchor="t"/>
          <a:lstStyle>
            <a:lvl1pPr marL="0" indent="0" algn="l">
              <a:spcBef>
                <a:spcPts val="0"/>
              </a:spcBef>
              <a:buNone/>
              <a:defRPr sz="1200">
                <a:solidFill>
                  <a:schemeClr val="tx2"/>
                </a:solidFill>
              </a:defRPr>
            </a:lvl1pPr>
          </a:lstStyle>
          <a:p>
            <a:pPr lvl="0"/>
            <a:r>
              <a:rPr lang="de-DE"/>
              <a:t>Mastertextformat bearbeiten</a:t>
            </a:r>
          </a:p>
        </p:txBody>
      </p:sp>
      <p:sp>
        <p:nvSpPr>
          <p:cNvPr id="34" name="Rechteck 33">
            <a:extLst>
              <a:ext uri="{FF2B5EF4-FFF2-40B4-BE49-F238E27FC236}">
                <a16:creationId xmlns:a16="http://schemas.microsoft.com/office/drawing/2014/main" id="{95605A9B-1C1D-8312-F3F3-FF8E67B23D34}"/>
              </a:ext>
            </a:extLst>
          </p:cNvPr>
          <p:cNvSpPr/>
          <p:nvPr userDrawn="1"/>
        </p:nvSpPr>
        <p:spPr>
          <a:xfrm>
            <a:off x="0" y="0"/>
            <a:ext cx="9144000" cy="6604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6" name="Textplatzhalter 7">
            <a:extLst>
              <a:ext uri="{FF2B5EF4-FFF2-40B4-BE49-F238E27FC236}">
                <a16:creationId xmlns:a16="http://schemas.microsoft.com/office/drawing/2014/main" id="{FDF0CAFB-E47F-948E-87F2-33EE73E6F785}"/>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
        <p:nvSpPr>
          <p:cNvPr id="3" name="Freihandform: Form 2">
            <a:extLst>
              <a:ext uri="{FF2B5EF4-FFF2-40B4-BE49-F238E27FC236}">
                <a16:creationId xmlns:a16="http://schemas.microsoft.com/office/drawing/2014/main" id="{BC238AC8-E611-DA9C-46CE-198DF86BFC40}"/>
              </a:ext>
            </a:extLst>
          </p:cNvPr>
          <p:cNvSpPr/>
          <p:nvPr userDrawn="1"/>
        </p:nvSpPr>
        <p:spPr>
          <a:xfrm>
            <a:off x="386953" y="1630136"/>
            <a:ext cx="919994" cy="1477962"/>
          </a:xfrm>
          <a:custGeom>
            <a:avLst/>
            <a:gdLst>
              <a:gd name="connsiteX0" fmla="*/ 279381 w 554594"/>
              <a:gd name="connsiteY0" fmla="*/ 731323 h 890950"/>
              <a:gd name="connsiteX1" fmla="*/ 335722 w 554594"/>
              <a:gd name="connsiteY1" fmla="*/ 754729 h 890950"/>
              <a:gd name="connsiteX2" fmla="*/ 352807 w 554594"/>
              <a:gd name="connsiteY2" fmla="*/ 780275 h 890950"/>
              <a:gd name="connsiteX3" fmla="*/ 359049 w 554594"/>
              <a:gd name="connsiteY3" fmla="*/ 811388 h 890950"/>
              <a:gd name="connsiteX4" fmla="*/ 352785 w 554594"/>
              <a:gd name="connsiteY4" fmla="*/ 842360 h 890950"/>
              <a:gd name="connsiteX5" fmla="*/ 310459 w 554594"/>
              <a:gd name="connsiteY5" fmla="*/ 884697 h 890950"/>
              <a:gd name="connsiteX6" fmla="*/ 279487 w 554594"/>
              <a:gd name="connsiteY6" fmla="*/ 890950 h 890950"/>
              <a:gd name="connsiteX7" fmla="*/ 248385 w 554594"/>
              <a:gd name="connsiteY7" fmla="*/ 884686 h 890950"/>
              <a:gd name="connsiteX8" fmla="*/ 205798 w 554594"/>
              <a:gd name="connsiteY8" fmla="*/ 842328 h 890950"/>
              <a:gd name="connsiteX9" fmla="*/ 199545 w 554594"/>
              <a:gd name="connsiteY9" fmla="*/ 811356 h 890950"/>
              <a:gd name="connsiteX10" fmla="*/ 205777 w 554594"/>
              <a:gd name="connsiteY10" fmla="*/ 780242 h 890950"/>
              <a:gd name="connsiteX11" fmla="*/ 222872 w 554594"/>
              <a:gd name="connsiteY11" fmla="*/ 754729 h 890950"/>
              <a:gd name="connsiteX12" fmla="*/ 222990 w 554594"/>
              <a:gd name="connsiteY12" fmla="*/ 754612 h 890950"/>
              <a:gd name="connsiteX13" fmla="*/ 279381 w 554594"/>
              <a:gd name="connsiteY13" fmla="*/ 731323 h 890950"/>
              <a:gd name="connsiteX14" fmla="*/ 245077 w 554594"/>
              <a:gd name="connsiteY14" fmla="*/ 1906 h 890950"/>
              <a:gd name="connsiteX15" fmla="*/ 552744 w 554594"/>
              <a:gd name="connsiteY15" fmla="*/ 245105 h 890950"/>
              <a:gd name="connsiteX16" fmla="*/ 424669 w 554594"/>
              <a:gd name="connsiteY16" fmla="*/ 511205 h 890950"/>
              <a:gd name="connsiteX17" fmla="*/ 342476 w 554594"/>
              <a:gd name="connsiteY17" fmla="*/ 654288 h 890950"/>
              <a:gd name="connsiteX18" fmla="*/ 211976 w 554594"/>
              <a:gd name="connsiteY18" fmla="*/ 654288 h 890950"/>
              <a:gd name="connsiteX19" fmla="*/ 355199 w 554594"/>
              <a:gd name="connsiteY19" fmla="*/ 400737 h 890950"/>
              <a:gd name="connsiteX20" fmla="*/ 424016 w 554594"/>
              <a:gd name="connsiteY20" fmla="*/ 276380 h 890950"/>
              <a:gd name="connsiteX21" fmla="*/ 277252 w 554594"/>
              <a:gd name="connsiteY21" fmla="*/ 129628 h 890950"/>
              <a:gd name="connsiteX22" fmla="*/ 130500 w 554594"/>
              <a:gd name="connsiteY22" fmla="*/ 276392 h 890950"/>
              <a:gd name="connsiteX23" fmla="*/ 0 w 554594"/>
              <a:gd name="connsiteY23" fmla="*/ 276392 h 890950"/>
              <a:gd name="connsiteX24" fmla="*/ 245077 w 554594"/>
              <a:gd name="connsiteY24" fmla="*/ 1906 h 89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4594" h="890950">
                <a:moveTo>
                  <a:pt x="279381" y="731323"/>
                </a:moveTo>
                <a:cubicBezTo>
                  <a:pt x="299781" y="731344"/>
                  <a:pt x="320173" y="739148"/>
                  <a:pt x="335722" y="754729"/>
                </a:cubicBezTo>
                <a:cubicBezTo>
                  <a:pt x="343012" y="762062"/>
                  <a:pt x="348813" y="770737"/>
                  <a:pt x="352807" y="780275"/>
                </a:cubicBezTo>
                <a:cubicBezTo>
                  <a:pt x="356965" y="790119"/>
                  <a:pt x="359089" y="800702"/>
                  <a:pt x="359049" y="811388"/>
                </a:cubicBezTo>
                <a:cubicBezTo>
                  <a:pt x="359099" y="822032"/>
                  <a:pt x="356967" y="832573"/>
                  <a:pt x="352785" y="842360"/>
                </a:cubicBezTo>
                <a:cubicBezTo>
                  <a:pt x="344660" y="861400"/>
                  <a:pt x="329497" y="876566"/>
                  <a:pt x="310459" y="884697"/>
                </a:cubicBezTo>
                <a:cubicBezTo>
                  <a:pt x="300671" y="888875"/>
                  <a:pt x="290130" y="891002"/>
                  <a:pt x="279487" y="890950"/>
                </a:cubicBezTo>
                <a:cubicBezTo>
                  <a:pt x="268804" y="890976"/>
                  <a:pt x="258226" y="888845"/>
                  <a:pt x="248385" y="884686"/>
                </a:cubicBezTo>
                <a:cubicBezTo>
                  <a:pt x="229211" y="876657"/>
                  <a:pt x="213931" y="861458"/>
                  <a:pt x="205798" y="842328"/>
                </a:cubicBezTo>
                <a:cubicBezTo>
                  <a:pt x="201614" y="832541"/>
                  <a:pt x="199485" y="821999"/>
                  <a:pt x="199545" y="811356"/>
                </a:cubicBezTo>
                <a:cubicBezTo>
                  <a:pt x="199496" y="800670"/>
                  <a:pt x="201616" y="790085"/>
                  <a:pt x="205777" y="780242"/>
                </a:cubicBezTo>
                <a:cubicBezTo>
                  <a:pt x="209773" y="770714"/>
                  <a:pt x="215579" y="762049"/>
                  <a:pt x="222872" y="754729"/>
                </a:cubicBezTo>
                <a:cubicBezTo>
                  <a:pt x="222911" y="754690"/>
                  <a:pt x="222950" y="754651"/>
                  <a:pt x="222990" y="754612"/>
                </a:cubicBezTo>
                <a:cubicBezTo>
                  <a:pt x="238572" y="739063"/>
                  <a:pt x="258980" y="731302"/>
                  <a:pt x="279381" y="731323"/>
                </a:cubicBezTo>
                <a:close/>
                <a:moveTo>
                  <a:pt x="245077" y="1906"/>
                </a:moveTo>
                <a:cubicBezTo>
                  <a:pt x="397194" y="-15896"/>
                  <a:pt x="534941" y="92988"/>
                  <a:pt x="552744" y="245105"/>
                </a:cubicBezTo>
                <a:cubicBezTo>
                  <a:pt x="565057" y="351101"/>
                  <a:pt x="515193" y="454705"/>
                  <a:pt x="424669" y="511205"/>
                </a:cubicBezTo>
                <a:cubicBezTo>
                  <a:pt x="374387" y="541492"/>
                  <a:pt x="343307" y="595595"/>
                  <a:pt x="342476" y="654288"/>
                </a:cubicBezTo>
                <a:lnTo>
                  <a:pt x="211976" y="654288"/>
                </a:lnTo>
                <a:cubicBezTo>
                  <a:pt x="212666" y="550693"/>
                  <a:pt x="266830" y="454805"/>
                  <a:pt x="355199" y="400737"/>
                </a:cubicBezTo>
                <a:cubicBezTo>
                  <a:pt x="398020" y="373899"/>
                  <a:pt x="424018" y="326917"/>
                  <a:pt x="424016" y="276380"/>
                </a:cubicBezTo>
                <a:cubicBezTo>
                  <a:pt x="424013" y="195328"/>
                  <a:pt x="358304" y="129624"/>
                  <a:pt x="277252" y="129628"/>
                </a:cubicBezTo>
                <a:cubicBezTo>
                  <a:pt x="196200" y="129631"/>
                  <a:pt x="130497" y="195340"/>
                  <a:pt x="130500" y="276392"/>
                </a:cubicBezTo>
                <a:lnTo>
                  <a:pt x="0" y="276392"/>
                </a:lnTo>
                <a:cubicBezTo>
                  <a:pt x="479" y="136069"/>
                  <a:pt x="105704" y="18217"/>
                  <a:pt x="245077" y="1906"/>
                </a:cubicBez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02500" lvl="0" indent="-202500" algn="ctr">
              <a:spcBef>
                <a:spcPts val="300"/>
              </a:spcBef>
              <a:buClr>
                <a:schemeClr val="bg1"/>
              </a:buClr>
              <a:buSzPct val="150000"/>
              <a:buFont typeface="Arial" pitchFamily="34" charset="0"/>
              <a:buChar char="•"/>
            </a:pPr>
            <a:endParaRPr lang="de-DE" sz="1350">
              <a:solidFill>
                <a:schemeClr val="lt1"/>
              </a:solidFill>
            </a:endParaRPr>
          </a:p>
        </p:txBody>
      </p:sp>
    </p:spTree>
    <p:extLst>
      <p:ext uri="{BB962C8B-B14F-4D97-AF65-F5344CB8AC3E}">
        <p14:creationId xmlns:p14="http://schemas.microsoft.com/office/powerpoint/2010/main" val="336045173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rage (grau)">
    <p:spTree>
      <p:nvGrpSpPr>
        <p:cNvPr id="1" name=""/>
        <p:cNvGrpSpPr/>
        <p:nvPr/>
      </p:nvGrpSpPr>
      <p:grpSpPr>
        <a:xfrm>
          <a:off x="0" y="0"/>
          <a:ext cx="0" cy="0"/>
          <a:chOff x="0" y="0"/>
          <a:chExt cx="0" cy="0"/>
        </a:xfrm>
      </p:grpSpPr>
      <p:sp>
        <p:nvSpPr>
          <p:cNvPr id="8" name="Freihandform: Form 7">
            <a:extLst>
              <a:ext uri="{FF2B5EF4-FFF2-40B4-BE49-F238E27FC236}">
                <a16:creationId xmlns:a16="http://schemas.microsoft.com/office/drawing/2014/main" id="{16C63C43-0947-3773-FBE8-E689E7BBCBF1}"/>
              </a:ext>
            </a:extLst>
          </p:cNvPr>
          <p:cNvSpPr/>
          <p:nvPr userDrawn="1"/>
        </p:nvSpPr>
        <p:spPr>
          <a:xfrm>
            <a:off x="0" y="2"/>
            <a:ext cx="9144000" cy="4670807"/>
          </a:xfrm>
          <a:custGeom>
            <a:avLst/>
            <a:gdLst>
              <a:gd name="connsiteX0" fmla="*/ 0 w 12192000"/>
              <a:gd name="connsiteY0" fmla="*/ 0 h 6146463"/>
              <a:gd name="connsiteX1" fmla="*/ 12192000 w 12192000"/>
              <a:gd name="connsiteY1" fmla="*/ 0 h 6146463"/>
              <a:gd name="connsiteX2" fmla="*/ 12192000 w 12192000"/>
              <a:gd name="connsiteY2" fmla="*/ 6146463 h 6146463"/>
              <a:gd name="connsiteX3" fmla="*/ 12014605 w 12192000"/>
              <a:gd name="connsiteY3" fmla="*/ 6114884 h 6146463"/>
              <a:gd name="connsiteX4" fmla="*/ 6096000 w 12192000"/>
              <a:gd name="connsiteY4" fmla="*/ 5812808 h 6146463"/>
              <a:gd name="connsiteX5" fmla="*/ 177396 w 12192000"/>
              <a:gd name="connsiteY5" fmla="*/ 6114884 h 6146463"/>
              <a:gd name="connsiteX6" fmla="*/ 0 w 12192000"/>
              <a:gd name="connsiteY6" fmla="*/ 6146463 h 614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146463">
                <a:moveTo>
                  <a:pt x="0" y="0"/>
                </a:moveTo>
                <a:lnTo>
                  <a:pt x="12192000" y="0"/>
                </a:lnTo>
                <a:lnTo>
                  <a:pt x="12192000" y="6146463"/>
                </a:lnTo>
                <a:lnTo>
                  <a:pt x="12014605" y="6114884"/>
                </a:lnTo>
                <a:cubicBezTo>
                  <a:pt x="10874782" y="5934954"/>
                  <a:pt x="8651732" y="5812808"/>
                  <a:pt x="6096000" y="5812808"/>
                </a:cubicBezTo>
                <a:cubicBezTo>
                  <a:pt x="3540268" y="5812808"/>
                  <a:pt x="1317218" y="5934954"/>
                  <a:pt x="177396" y="6114884"/>
                </a:cubicBezTo>
                <a:lnTo>
                  <a:pt x="0" y="6146463"/>
                </a:ln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de-DE" sz="1200">
              <a:solidFill>
                <a:schemeClr val="bg1"/>
              </a:solidFill>
            </a:endParaRPr>
          </a:p>
        </p:txBody>
      </p:sp>
      <p:sp>
        <p:nvSpPr>
          <p:cNvPr id="2" name="Titel 1">
            <a:extLst>
              <a:ext uri="{FF2B5EF4-FFF2-40B4-BE49-F238E27FC236}">
                <a16:creationId xmlns:a16="http://schemas.microsoft.com/office/drawing/2014/main" id="{2B703AD2-15D2-8D17-AC0F-F90059A736AF}"/>
              </a:ext>
            </a:extLst>
          </p:cNvPr>
          <p:cNvSpPr>
            <a:spLocks noGrp="1"/>
          </p:cNvSpPr>
          <p:nvPr>
            <p:ph type="title"/>
          </p:nvPr>
        </p:nvSpPr>
        <p:spPr>
          <a:xfrm>
            <a:off x="1565911" y="1168004"/>
            <a:ext cx="7191137" cy="1998409"/>
          </a:xfrm>
        </p:spPr>
        <p:txBody>
          <a:bodyPr anchor="b"/>
          <a:lstStyle>
            <a:lvl1pPr>
              <a:defRPr sz="2400">
                <a:solidFill>
                  <a:schemeClr val="tx2"/>
                </a:solidFill>
              </a:defRPr>
            </a:lvl1p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9C2E58F3-816D-7D31-C52E-0C87D0545959}"/>
              </a:ext>
            </a:extLst>
          </p:cNvPr>
          <p:cNvSpPr>
            <a:spLocks noGrp="1"/>
          </p:cNvSpPr>
          <p:nvPr>
            <p:ph type="ftr" sz="quarter" idx="11"/>
          </p:nvPr>
        </p:nvSpPr>
        <p:spPr/>
        <p:txBody>
          <a:bodyPr/>
          <a:lstStyle/>
          <a:p>
            <a:r>
              <a:rPr lang="de-DE"/>
              <a:t>Einführung in schulinterne Evaluation - Interne Evaluation planen, 19.01.2024</a:t>
            </a:r>
            <a:endParaRPr lang="de-DE" dirty="0"/>
          </a:p>
        </p:txBody>
      </p:sp>
      <p:sp>
        <p:nvSpPr>
          <p:cNvPr id="6" name="Textplatzhalter 22">
            <a:extLst>
              <a:ext uri="{FF2B5EF4-FFF2-40B4-BE49-F238E27FC236}">
                <a16:creationId xmlns:a16="http://schemas.microsoft.com/office/drawing/2014/main" id="{7B2DF14A-4E0C-0C68-6854-0C1F143BE900}"/>
              </a:ext>
            </a:extLst>
          </p:cNvPr>
          <p:cNvSpPr>
            <a:spLocks noGrp="1"/>
          </p:cNvSpPr>
          <p:nvPr>
            <p:ph type="body" sz="quarter" idx="15"/>
          </p:nvPr>
        </p:nvSpPr>
        <p:spPr>
          <a:xfrm>
            <a:off x="1565911" y="3291543"/>
            <a:ext cx="7191137" cy="268902"/>
          </a:xfrm>
        </p:spPr>
        <p:txBody>
          <a:bodyPr anchor="t"/>
          <a:lstStyle>
            <a:lvl1pPr marL="0" indent="0" algn="l">
              <a:spcBef>
                <a:spcPts val="0"/>
              </a:spcBef>
              <a:buNone/>
              <a:defRPr sz="1200">
                <a:solidFill>
                  <a:schemeClr val="tx2"/>
                </a:solidFill>
              </a:defRPr>
            </a:lvl1pPr>
          </a:lstStyle>
          <a:p>
            <a:pPr lvl="0"/>
            <a:r>
              <a:rPr lang="de-DE"/>
              <a:t>Mastertextformat bearbeiten</a:t>
            </a:r>
          </a:p>
        </p:txBody>
      </p:sp>
      <p:sp>
        <p:nvSpPr>
          <p:cNvPr id="3" name="Freihandform: Form 2">
            <a:extLst>
              <a:ext uri="{FF2B5EF4-FFF2-40B4-BE49-F238E27FC236}">
                <a16:creationId xmlns:a16="http://schemas.microsoft.com/office/drawing/2014/main" id="{7B3DC838-2952-D992-E4B0-CB727215B72F}"/>
              </a:ext>
            </a:extLst>
          </p:cNvPr>
          <p:cNvSpPr/>
          <p:nvPr userDrawn="1"/>
        </p:nvSpPr>
        <p:spPr>
          <a:xfrm>
            <a:off x="0" y="4379120"/>
            <a:ext cx="9144000" cy="473360"/>
          </a:xfrm>
          <a:custGeom>
            <a:avLst/>
            <a:gdLst>
              <a:gd name="connsiteX0" fmla="*/ 6096000 w 12192000"/>
              <a:gd name="connsiteY0" fmla="*/ 0 h 631147"/>
              <a:gd name="connsiteX1" fmla="*/ 12160798 w 12192000"/>
              <a:gd name="connsiteY1" fmla="*/ 332757 h 631147"/>
              <a:gd name="connsiteX2" fmla="*/ 12192000 w 12192000"/>
              <a:gd name="connsiteY2" fmla="*/ 337612 h 631147"/>
              <a:gd name="connsiteX3" fmla="*/ 12192000 w 12192000"/>
              <a:gd name="connsiteY3" fmla="*/ 631147 h 631147"/>
              <a:gd name="connsiteX4" fmla="*/ 12107887 w 12192000"/>
              <a:gd name="connsiteY4" fmla="*/ 602965 h 631147"/>
              <a:gd name="connsiteX5" fmla="*/ 6096000 w 12192000"/>
              <a:gd name="connsiteY5" fmla="*/ 114300 h 631147"/>
              <a:gd name="connsiteX6" fmla="*/ 84113 w 12192000"/>
              <a:gd name="connsiteY6" fmla="*/ 602965 h 631147"/>
              <a:gd name="connsiteX7" fmla="*/ 0 w 12192000"/>
              <a:gd name="connsiteY7" fmla="*/ 631147 h 631147"/>
              <a:gd name="connsiteX8" fmla="*/ 0 w 12192000"/>
              <a:gd name="connsiteY8" fmla="*/ 337612 h 631147"/>
              <a:gd name="connsiteX9" fmla="*/ 31203 w 12192000"/>
              <a:gd name="connsiteY9" fmla="*/ 332757 h 631147"/>
              <a:gd name="connsiteX10" fmla="*/ 6096000 w 12192000"/>
              <a:gd name="connsiteY10" fmla="*/ 0 h 63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31147">
                <a:moveTo>
                  <a:pt x="6096000" y="0"/>
                </a:moveTo>
                <a:cubicBezTo>
                  <a:pt x="8537644" y="0"/>
                  <a:pt x="10719244" y="129534"/>
                  <a:pt x="12160798" y="332757"/>
                </a:cubicBezTo>
                <a:lnTo>
                  <a:pt x="12192000" y="337612"/>
                </a:lnTo>
                <a:lnTo>
                  <a:pt x="12192000" y="631147"/>
                </a:lnTo>
                <a:lnTo>
                  <a:pt x="12107887" y="602965"/>
                </a:lnTo>
                <a:cubicBezTo>
                  <a:pt x="11117396" y="315797"/>
                  <a:pt x="8798588" y="114300"/>
                  <a:pt x="6096000" y="114300"/>
                </a:cubicBezTo>
                <a:cubicBezTo>
                  <a:pt x="3393412" y="114300"/>
                  <a:pt x="1074605" y="315797"/>
                  <a:pt x="84113" y="602965"/>
                </a:cubicBezTo>
                <a:lnTo>
                  <a:pt x="0" y="631147"/>
                </a:lnTo>
                <a:lnTo>
                  <a:pt x="0" y="337612"/>
                </a:lnTo>
                <a:lnTo>
                  <a:pt x="31203" y="332757"/>
                </a:lnTo>
                <a:cubicBezTo>
                  <a:pt x="1472757" y="129534"/>
                  <a:pt x="3654357" y="0"/>
                  <a:pt x="6096000"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
        <p:nvSpPr>
          <p:cNvPr id="11" name="Textplatzhalter 7">
            <a:extLst>
              <a:ext uri="{FF2B5EF4-FFF2-40B4-BE49-F238E27FC236}">
                <a16:creationId xmlns:a16="http://schemas.microsoft.com/office/drawing/2014/main" id="{6F987353-E707-E0AE-7CB4-16FA2AF3ED51}"/>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
        <p:nvSpPr>
          <p:cNvPr id="12" name="Rechteck 11">
            <a:extLst>
              <a:ext uri="{FF2B5EF4-FFF2-40B4-BE49-F238E27FC236}">
                <a16:creationId xmlns:a16="http://schemas.microsoft.com/office/drawing/2014/main" id="{99E96608-966F-B4B5-E1AD-D4BB8772F609}"/>
              </a:ext>
            </a:extLst>
          </p:cNvPr>
          <p:cNvSpPr/>
          <p:nvPr userDrawn="1"/>
        </p:nvSpPr>
        <p:spPr>
          <a:xfrm>
            <a:off x="0" y="0"/>
            <a:ext cx="9144000" cy="6604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4" name="Freihandform: Form 3">
            <a:extLst>
              <a:ext uri="{FF2B5EF4-FFF2-40B4-BE49-F238E27FC236}">
                <a16:creationId xmlns:a16="http://schemas.microsoft.com/office/drawing/2014/main" id="{50680266-04AE-F3C5-DFC1-ECA0337FFBE6}"/>
              </a:ext>
            </a:extLst>
          </p:cNvPr>
          <p:cNvSpPr/>
          <p:nvPr userDrawn="1"/>
        </p:nvSpPr>
        <p:spPr>
          <a:xfrm>
            <a:off x="386953" y="1630136"/>
            <a:ext cx="919994" cy="1477962"/>
          </a:xfrm>
          <a:custGeom>
            <a:avLst/>
            <a:gdLst>
              <a:gd name="connsiteX0" fmla="*/ 279381 w 554594"/>
              <a:gd name="connsiteY0" fmla="*/ 731323 h 890950"/>
              <a:gd name="connsiteX1" fmla="*/ 335722 w 554594"/>
              <a:gd name="connsiteY1" fmla="*/ 754729 h 890950"/>
              <a:gd name="connsiteX2" fmla="*/ 352807 w 554594"/>
              <a:gd name="connsiteY2" fmla="*/ 780275 h 890950"/>
              <a:gd name="connsiteX3" fmla="*/ 359049 w 554594"/>
              <a:gd name="connsiteY3" fmla="*/ 811388 h 890950"/>
              <a:gd name="connsiteX4" fmla="*/ 352785 w 554594"/>
              <a:gd name="connsiteY4" fmla="*/ 842360 h 890950"/>
              <a:gd name="connsiteX5" fmla="*/ 310459 w 554594"/>
              <a:gd name="connsiteY5" fmla="*/ 884697 h 890950"/>
              <a:gd name="connsiteX6" fmla="*/ 279487 w 554594"/>
              <a:gd name="connsiteY6" fmla="*/ 890950 h 890950"/>
              <a:gd name="connsiteX7" fmla="*/ 248385 w 554594"/>
              <a:gd name="connsiteY7" fmla="*/ 884686 h 890950"/>
              <a:gd name="connsiteX8" fmla="*/ 205798 w 554594"/>
              <a:gd name="connsiteY8" fmla="*/ 842328 h 890950"/>
              <a:gd name="connsiteX9" fmla="*/ 199545 w 554594"/>
              <a:gd name="connsiteY9" fmla="*/ 811356 h 890950"/>
              <a:gd name="connsiteX10" fmla="*/ 205777 w 554594"/>
              <a:gd name="connsiteY10" fmla="*/ 780242 h 890950"/>
              <a:gd name="connsiteX11" fmla="*/ 222872 w 554594"/>
              <a:gd name="connsiteY11" fmla="*/ 754729 h 890950"/>
              <a:gd name="connsiteX12" fmla="*/ 222990 w 554594"/>
              <a:gd name="connsiteY12" fmla="*/ 754612 h 890950"/>
              <a:gd name="connsiteX13" fmla="*/ 279381 w 554594"/>
              <a:gd name="connsiteY13" fmla="*/ 731323 h 890950"/>
              <a:gd name="connsiteX14" fmla="*/ 245077 w 554594"/>
              <a:gd name="connsiteY14" fmla="*/ 1906 h 890950"/>
              <a:gd name="connsiteX15" fmla="*/ 552744 w 554594"/>
              <a:gd name="connsiteY15" fmla="*/ 245105 h 890950"/>
              <a:gd name="connsiteX16" fmla="*/ 424669 w 554594"/>
              <a:gd name="connsiteY16" fmla="*/ 511205 h 890950"/>
              <a:gd name="connsiteX17" fmla="*/ 342476 w 554594"/>
              <a:gd name="connsiteY17" fmla="*/ 654288 h 890950"/>
              <a:gd name="connsiteX18" fmla="*/ 211976 w 554594"/>
              <a:gd name="connsiteY18" fmla="*/ 654288 h 890950"/>
              <a:gd name="connsiteX19" fmla="*/ 355199 w 554594"/>
              <a:gd name="connsiteY19" fmla="*/ 400737 h 890950"/>
              <a:gd name="connsiteX20" fmla="*/ 424016 w 554594"/>
              <a:gd name="connsiteY20" fmla="*/ 276380 h 890950"/>
              <a:gd name="connsiteX21" fmla="*/ 277252 w 554594"/>
              <a:gd name="connsiteY21" fmla="*/ 129628 h 890950"/>
              <a:gd name="connsiteX22" fmla="*/ 130500 w 554594"/>
              <a:gd name="connsiteY22" fmla="*/ 276392 h 890950"/>
              <a:gd name="connsiteX23" fmla="*/ 0 w 554594"/>
              <a:gd name="connsiteY23" fmla="*/ 276392 h 890950"/>
              <a:gd name="connsiteX24" fmla="*/ 245077 w 554594"/>
              <a:gd name="connsiteY24" fmla="*/ 1906 h 89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4594" h="890950">
                <a:moveTo>
                  <a:pt x="279381" y="731323"/>
                </a:moveTo>
                <a:cubicBezTo>
                  <a:pt x="299781" y="731344"/>
                  <a:pt x="320173" y="739148"/>
                  <a:pt x="335722" y="754729"/>
                </a:cubicBezTo>
                <a:cubicBezTo>
                  <a:pt x="343012" y="762062"/>
                  <a:pt x="348813" y="770737"/>
                  <a:pt x="352807" y="780275"/>
                </a:cubicBezTo>
                <a:cubicBezTo>
                  <a:pt x="356965" y="790119"/>
                  <a:pt x="359089" y="800702"/>
                  <a:pt x="359049" y="811388"/>
                </a:cubicBezTo>
                <a:cubicBezTo>
                  <a:pt x="359099" y="822032"/>
                  <a:pt x="356967" y="832573"/>
                  <a:pt x="352785" y="842360"/>
                </a:cubicBezTo>
                <a:cubicBezTo>
                  <a:pt x="344660" y="861400"/>
                  <a:pt x="329497" y="876566"/>
                  <a:pt x="310459" y="884697"/>
                </a:cubicBezTo>
                <a:cubicBezTo>
                  <a:pt x="300671" y="888875"/>
                  <a:pt x="290130" y="891002"/>
                  <a:pt x="279487" y="890950"/>
                </a:cubicBezTo>
                <a:cubicBezTo>
                  <a:pt x="268804" y="890976"/>
                  <a:pt x="258226" y="888845"/>
                  <a:pt x="248385" y="884686"/>
                </a:cubicBezTo>
                <a:cubicBezTo>
                  <a:pt x="229211" y="876657"/>
                  <a:pt x="213931" y="861458"/>
                  <a:pt x="205798" y="842328"/>
                </a:cubicBezTo>
                <a:cubicBezTo>
                  <a:pt x="201614" y="832541"/>
                  <a:pt x="199485" y="821999"/>
                  <a:pt x="199545" y="811356"/>
                </a:cubicBezTo>
                <a:cubicBezTo>
                  <a:pt x="199496" y="800670"/>
                  <a:pt x="201616" y="790085"/>
                  <a:pt x="205777" y="780242"/>
                </a:cubicBezTo>
                <a:cubicBezTo>
                  <a:pt x="209773" y="770714"/>
                  <a:pt x="215579" y="762049"/>
                  <a:pt x="222872" y="754729"/>
                </a:cubicBezTo>
                <a:cubicBezTo>
                  <a:pt x="222911" y="754690"/>
                  <a:pt x="222950" y="754651"/>
                  <a:pt x="222990" y="754612"/>
                </a:cubicBezTo>
                <a:cubicBezTo>
                  <a:pt x="238572" y="739063"/>
                  <a:pt x="258980" y="731302"/>
                  <a:pt x="279381" y="731323"/>
                </a:cubicBezTo>
                <a:close/>
                <a:moveTo>
                  <a:pt x="245077" y="1906"/>
                </a:moveTo>
                <a:cubicBezTo>
                  <a:pt x="397194" y="-15896"/>
                  <a:pt x="534941" y="92988"/>
                  <a:pt x="552744" y="245105"/>
                </a:cubicBezTo>
                <a:cubicBezTo>
                  <a:pt x="565057" y="351101"/>
                  <a:pt x="515193" y="454705"/>
                  <a:pt x="424669" y="511205"/>
                </a:cubicBezTo>
                <a:cubicBezTo>
                  <a:pt x="374387" y="541492"/>
                  <a:pt x="343307" y="595595"/>
                  <a:pt x="342476" y="654288"/>
                </a:cubicBezTo>
                <a:lnTo>
                  <a:pt x="211976" y="654288"/>
                </a:lnTo>
                <a:cubicBezTo>
                  <a:pt x="212666" y="550693"/>
                  <a:pt x="266830" y="454805"/>
                  <a:pt x="355199" y="400737"/>
                </a:cubicBezTo>
                <a:cubicBezTo>
                  <a:pt x="398020" y="373899"/>
                  <a:pt x="424018" y="326917"/>
                  <a:pt x="424016" y="276380"/>
                </a:cubicBezTo>
                <a:cubicBezTo>
                  <a:pt x="424013" y="195328"/>
                  <a:pt x="358304" y="129624"/>
                  <a:pt x="277252" y="129628"/>
                </a:cubicBezTo>
                <a:cubicBezTo>
                  <a:pt x="196200" y="129631"/>
                  <a:pt x="130497" y="195340"/>
                  <a:pt x="130500" y="276392"/>
                </a:cubicBezTo>
                <a:lnTo>
                  <a:pt x="0" y="276392"/>
                </a:lnTo>
                <a:cubicBezTo>
                  <a:pt x="479" y="136069"/>
                  <a:pt x="105704" y="18217"/>
                  <a:pt x="245077" y="1906"/>
                </a:cubicBezTo>
                <a:close/>
              </a:path>
            </a:pathLst>
          </a:custGeom>
          <a:solidFill>
            <a:schemeClr val="accent2"/>
          </a:solidFill>
          <a:ln w="57150" cap="flat">
            <a:noFill/>
            <a:prstDash val="solid"/>
            <a:miter/>
          </a:ln>
        </p:spPr>
        <p:txBody>
          <a:bodyPr rtlCol="0" anchor="ctr"/>
          <a:lstStyle/>
          <a:p>
            <a:endParaRPr lang="de-DE" sz="1350"/>
          </a:p>
        </p:txBody>
      </p:sp>
    </p:spTree>
    <p:extLst>
      <p:ext uri="{BB962C8B-B14F-4D97-AF65-F5344CB8AC3E}">
        <p14:creationId xmlns:p14="http://schemas.microsoft.com/office/powerpoint/2010/main" val="707738514"/>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rage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703AD2-15D2-8D17-AC0F-F90059A736AF}"/>
              </a:ext>
            </a:extLst>
          </p:cNvPr>
          <p:cNvSpPr>
            <a:spLocks noGrp="1"/>
          </p:cNvSpPr>
          <p:nvPr>
            <p:ph type="title"/>
          </p:nvPr>
        </p:nvSpPr>
        <p:spPr>
          <a:xfrm>
            <a:off x="1565911" y="1168004"/>
            <a:ext cx="7191137" cy="1998409"/>
          </a:xfrm>
        </p:spPr>
        <p:txBody>
          <a:bodyPr anchor="b"/>
          <a:lstStyle>
            <a:lvl1pPr>
              <a:defRPr sz="2400">
                <a:solidFill>
                  <a:schemeClr val="tx2"/>
                </a:solidFill>
              </a:defRPr>
            </a:lvl1p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9C2E58F3-816D-7D31-C52E-0C87D0545959}"/>
              </a:ext>
            </a:extLst>
          </p:cNvPr>
          <p:cNvSpPr>
            <a:spLocks noGrp="1"/>
          </p:cNvSpPr>
          <p:nvPr>
            <p:ph type="ftr" sz="quarter" idx="11"/>
          </p:nvPr>
        </p:nvSpPr>
        <p:spPr/>
        <p:txBody>
          <a:bodyPr/>
          <a:lstStyle/>
          <a:p>
            <a:r>
              <a:rPr lang="de-DE"/>
              <a:t>Einführung in schulinterne Evaluation - Interne Evaluation planen, 19.01.2024</a:t>
            </a:r>
            <a:endParaRPr lang="de-DE" dirty="0"/>
          </a:p>
        </p:txBody>
      </p:sp>
      <p:sp>
        <p:nvSpPr>
          <p:cNvPr id="6" name="Textplatzhalter 22">
            <a:extLst>
              <a:ext uri="{FF2B5EF4-FFF2-40B4-BE49-F238E27FC236}">
                <a16:creationId xmlns:a16="http://schemas.microsoft.com/office/drawing/2014/main" id="{7B2DF14A-4E0C-0C68-6854-0C1F143BE900}"/>
              </a:ext>
            </a:extLst>
          </p:cNvPr>
          <p:cNvSpPr>
            <a:spLocks noGrp="1"/>
          </p:cNvSpPr>
          <p:nvPr>
            <p:ph type="body" sz="quarter" idx="15"/>
          </p:nvPr>
        </p:nvSpPr>
        <p:spPr>
          <a:xfrm>
            <a:off x="1565911" y="3291543"/>
            <a:ext cx="7191137" cy="268902"/>
          </a:xfrm>
        </p:spPr>
        <p:txBody>
          <a:bodyPr anchor="t"/>
          <a:lstStyle>
            <a:lvl1pPr marL="0" indent="0" algn="l">
              <a:spcBef>
                <a:spcPts val="0"/>
              </a:spcBef>
              <a:buNone/>
              <a:defRPr sz="1200">
                <a:solidFill>
                  <a:schemeClr val="tx2"/>
                </a:solidFill>
              </a:defRPr>
            </a:lvl1pPr>
          </a:lstStyle>
          <a:p>
            <a:pPr lvl="0"/>
            <a:r>
              <a:rPr lang="de-DE"/>
              <a:t>Mastertextformat bearbeiten</a:t>
            </a:r>
          </a:p>
        </p:txBody>
      </p:sp>
      <p:sp>
        <p:nvSpPr>
          <p:cNvPr id="7" name="Textplatzhalter 7">
            <a:extLst>
              <a:ext uri="{FF2B5EF4-FFF2-40B4-BE49-F238E27FC236}">
                <a16:creationId xmlns:a16="http://schemas.microsoft.com/office/drawing/2014/main" id="{714617E2-2D3B-D731-7747-9ABEF3369A21}"/>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
        <p:nvSpPr>
          <p:cNvPr id="3" name="Freihandform: Form 2">
            <a:extLst>
              <a:ext uri="{FF2B5EF4-FFF2-40B4-BE49-F238E27FC236}">
                <a16:creationId xmlns:a16="http://schemas.microsoft.com/office/drawing/2014/main" id="{73EAA0F3-A83E-C5A5-DD2E-0C86C52BA0AB}"/>
              </a:ext>
            </a:extLst>
          </p:cNvPr>
          <p:cNvSpPr/>
          <p:nvPr userDrawn="1"/>
        </p:nvSpPr>
        <p:spPr>
          <a:xfrm>
            <a:off x="386953" y="1630136"/>
            <a:ext cx="919994" cy="1477962"/>
          </a:xfrm>
          <a:custGeom>
            <a:avLst/>
            <a:gdLst>
              <a:gd name="connsiteX0" fmla="*/ 279381 w 554594"/>
              <a:gd name="connsiteY0" fmla="*/ 731323 h 890950"/>
              <a:gd name="connsiteX1" fmla="*/ 335722 w 554594"/>
              <a:gd name="connsiteY1" fmla="*/ 754729 h 890950"/>
              <a:gd name="connsiteX2" fmla="*/ 352807 w 554594"/>
              <a:gd name="connsiteY2" fmla="*/ 780275 h 890950"/>
              <a:gd name="connsiteX3" fmla="*/ 359049 w 554594"/>
              <a:gd name="connsiteY3" fmla="*/ 811388 h 890950"/>
              <a:gd name="connsiteX4" fmla="*/ 352785 w 554594"/>
              <a:gd name="connsiteY4" fmla="*/ 842360 h 890950"/>
              <a:gd name="connsiteX5" fmla="*/ 310459 w 554594"/>
              <a:gd name="connsiteY5" fmla="*/ 884697 h 890950"/>
              <a:gd name="connsiteX6" fmla="*/ 279487 w 554594"/>
              <a:gd name="connsiteY6" fmla="*/ 890950 h 890950"/>
              <a:gd name="connsiteX7" fmla="*/ 248385 w 554594"/>
              <a:gd name="connsiteY7" fmla="*/ 884686 h 890950"/>
              <a:gd name="connsiteX8" fmla="*/ 205798 w 554594"/>
              <a:gd name="connsiteY8" fmla="*/ 842328 h 890950"/>
              <a:gd name="connsiteX9" fmla="*/ 199545 w 554594"/>
              <a:gd name="connsiteY9" fmla="*/ 811356 h 890950"/>
              <a:gd name="connsiteX10" fmla="*/ 205777 w 554594"/>
              <a:gd name="connsiteY10" fmla="*/ 780242 h 890950"/>
              <a:gd name="connsiteX11" fmla="*/ 222872 w 554594"/>
              <a:gd name="connsiteY11" fmla="*/ 754729 h 890950"/>
              <a:gd name="connsiteX12" fmla="*/ 222990 w 554594"/>
              <a:gd name="connsiteY12" fmla="*/ 754612 h 890950"/>
              <a:gd name="connsiteX13" fmla="*/ 279381 w 554594"/>
              <a:gd name="connsiteY13" fmla="*/ 731323 h 890950"/>
              <a:gd name="connsiteX14" fmla="*/ 245077 w 554594"/>
              <a:gd name="connsiteY14" fmla="*/ 1906 h 890950"/>
              <a:gd name="connsiteX15" fmla="*/ 552744 w 554594"/>
              <a:gd name="connsiteY15" fmla="*/ 245105 h 890950"/>
              <a:gd name="connsiteX16" fmla="*/ 424669 w 554594"/>
              <a:gd name="connsiteY16" fmla="*/ 511205 h 890950"/>
              <a:gd name="connsiteX17" fmla="*/ 342476 w 554594"/>
              <a:gd name="connsiteY17" fmla="*/ 654288 h 890950"/>
              <a:gd name="connsiteX18" fmla="*/ 211976 w 554594"/>
              <a:gd name="connsiteY18" fmla="*/ 654288 h 890950"/>
              <a:gd name="connsiteX19" fmla="*/ 355199 w 554594"/>
              <a:gd name="connsiteY19" fmla="*/ 400737 h 890950"/>
              <a:gd name="connsiteX20" fmla="*/ 424016 w 554594"/>
              <a:gd name="connsiteY20" fmla="*/ 276380 h 890950"/>
              <a:gd name="connsiteX21" fmla="*/ 277252 w 554594"/>
              <a:gd name="connsiteY21" fmla="*/ 129628 h 890950"/>
              <a:gd name="connsiteX22" fmla="*/ 130500 w 554594"/>
              <a:gd name="connsiteY22" fmla="*/ 276392 h 890950"/>
              <a:gd name="connsiteX23" fmla="*/ 0 w 554594"/>
              <a:gd name="connsiteY23" fmla="*/ 276392 h 890950"/>
              <a:gd name="connsiteX24" fmla="*/ 245077 w 554594"/>
              <a:gd name="connsiteY24" fmla="*/ 1906 h 89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4594" h="890950">
                <a:moveTo>
                  <a:pt x="279381" y="731323"/>
                </a:moveTo>
                <a:cubicBezTo>
                  <a:pt x="299781" y="731344"/>
                  <a:pt x="320173" y="739148"/>
                  <a:pt x="335722" y="754729"/>
                </a:cubicBezTo>
                <a:cubicBezTo>
                  <a:pt x="343012" y="762062"/>
                  <a:pt x="348813" y="770737"/>
                  <a:pt x="352807" y="780275"/>
                </a:cubicBezTo>
                <a:cubicBezTo>
                  <a:pt x="356965" y="790119"/>
                  <a:pt x="359089" y="800702"/>
                  <a:pt x="359049" y="811388"/>
                </a:cubicBezTo>
                <a:cubicBezTo>
                  <a:pt x="359099" y="822032"/>
                  <a:pt x="356967" y="832573"/>
                  <a:pt x="352785" y="842360"/>
                </a:cubicBezTo>
                <a:cubicBezTo>
                  <a:pt x="344660" y="861400"/>
                  <a:pt x="329497" y="876566"/>
                  <a:pt x="310459" y="884697"/>
                </a:cubicBezTo>
                <a:cubicBezTo>
                  <a:pt x="300671" y="888875"/>
                  <a:pt x="290130" y="891002"/>
                  <a:pt x="279487" y="890950"/>
                </a:cubicBezTo>
                <a:cubicBezTo>
                  <a:pt x="268804" y="890976"/>
                  <a:pt x="258226" y="888845"/>
                  <a:pt x="248385" y="884686"/>
                </a:cubicBezTo>
                <a:cubicBezTo>
                  <a:pt x="229211" y="876657"/>
                  <a:pt x="213931" y="861458"/>
                  <a:pt x="205798" y="842328"/>
                </a:cubicBezTo>
                <a:cubicBezTo>
                  <a:pt x="201614" y="832541"/>
                  <a:pt x="199485" y="821999"/>
                  <a:pt x="199545" y="811356"/>
                </a:cubicBezTo>
                <a:cubicBezTo>
                  <a:pt x="199496" y="800670"/>
                  <a:pt x="201616" y="790085"/>
                  <a:pt x="205777" y="780242"/>
                </a:cubicBezTo>
                <a:cubicBezTo>
                  <a:pt x="209773" y="770714"/>
                  <a:pt x="215579" y="762049"/>
                  <a:pt x="222872" y="754729"/>
                </a:cubicBezTo>
                <a:cubicBezTo>
                  <a:pt x="222911" y="754690"/>
                  <a:pt x="222950" y="754651"/>
                  <a:pt x="222990" y="754612"/>
                </a:cubicBezTo>
                <a:cubicBezTo>
                  <a:pt x="238572" y="739063"/>
                  <a:pt x="258980" y="731302"/>
                  <a:pt x="279381" y="731323"/>
                </a:cubicBezTo>
                <a:close/>
                <a:moveTo>
                  <a:pt x="245077" y="1906"/>
                </a:moveTo>
                <a:cubicBezTo>
                  <a:pt x="397194" y="-15896"/>
                  <a:pt x="534941" y="92988"/>
                  <a:pt x="552744" y="245105"/>
                </a:cubicBezTo>
                <a:cubicBezTo>
                  <a:pt x="565057" y="351101"/>
                  <a:pt x="515193" y="454705"/>
                  <a:pt x="424669" y="511205"/>
                </a:cubicBezTo>
                <a:cubicBezTo>
                  <a:pt x="374387" y="541492"/>
                  <a:pt x="343307" y="595595"/>
                  <a:pt x="342476" y="654288"/>
                </a:cubicBezTo>
                <a:lnTo>
                  <a:pt x="211976" y="654288"/>
                </a:lnTo>
                <a:cubicBezTo>
                  <a:pt x="212666" y="550693"/>
                  <a:pt x="266830" y="454805"/>
                  <a:pt x="355199" y="400737"/>
                </a:cubicBezTo>
                <a:cubicBezTo>
                  <a:pt x="398020" y="373899"/>
                  <a:pt x="424018" y="326917"/>
                  <a:pt x="424016" y="276380"/>
                </a:cubicBezTo>
                <a:cubicBezTo>
                  <a:pt x="424013" y="195328"/>
                  <a:pt x="358304" y="129624"/>
                  <a:pt x="277252" y="129628"/>
                </a:cubicBezTo>
                <a:cubicBezTo>
                  <a:pt x="196200" y="129631"/>
                  <a:pt x="130497" y="195340"/>
                  <a:pt x="130500" y="276392"/>
                </a:cubicBezTo>
                <a:lnTo>
                  <a:pt x="0" y="276392"/>
                </a:lnTo>
                <a:cubicBezTo>
                  <a:pt x="479" y="136069"/>
                  <a:pt x="105704" y="18217"/>
                  <a:pt x="245077" y="1906"/>
                </a:cubicBezTo>
                <a:close/>
              </a:path>
            </a:pathLst>
          </a:custGeom>
          <a:solidFill>
            <a:schemeClr val="accent2"/>
          </a:solidFill>
          <a:ln w="57150" cap="flat">
            <a:noFill/>
            <a:prstDash val="solid"/>
            <a:miter/>
          </a:ln>
        </p:spPr>
        <p:txBody>
          <a:bodyPr rtlCol="0" anchor="ctr"/>
          <a:lstStyle/>
          <a:p>
            <a:endParaRPr lang="de-DE" sz="1350"/>
          </a:p>
        </p:txBody>
      </p:sp>
    </p:spTree>
    <p:extLst>
      <p:ext uri="{BB962C8B-B14F-4D97-AF65-F5344CB8AC3E}">
        <p14:creationId xmlns:p14="http://schemas.microsoft.com/office/powerpoint/2010/main" val="1769663631"/>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Kontakt (blau)">
    <p:spTree>
      <p:nvGrpSpPr>
        <p:cNvPr id="1" name=""/>
        <p:cNvGrpSpPr/>
        <p:nvPr/>
      </p:nvGrpSpPr>
      <p:grpSpPr>
        <a:xfrm>
          <a:off x="0" y="0"/>
          <a:ext cx="0" cy="0"/>
          <a:chOff x="0" y="0"/>
          <a:chExt cx="0" cy="0"/>
        </a:xfrm>
      </p:grpSpPr>
      <p:sp>
        <p:nvSpPr>
          <p:cNvPr id="7" name="Freihandform: Form 6">
            <a:extLst>
              <a:ext uri="{FF2B5EF4-FFF2-40B4-BE49-F238E27FC236}">
                <a16:creationId xmlns:a16="http://schemas.microsoft.com/office/drawing/2014/main" id="{60FB1B0F-4C62-357C-8808-9C4209EBF78D}"/>
              </a:ext>
            </a:extLst>
          </p:cNvPr>
          <p:cNvSpPr/>
          <p:nvPr userDrawn="1"/>
        </p:nvSpPr>
        <p:spPr>
          <a:xfrm>
            <a:off x="0" y="2"/>
            <a:ext cx="9144000" cy="4079069"/>
          </a:xfrm>
          <a:custGeom>
            <a:avLst/>
            <a:gdLst>
              <a:gd name="connsiteX0" fmla="*/ 0 w 12192000"/>
              <a:gd name="connsiteY0" fmla="*/ 0 h 5438759"/>
              <a:gd name="connsiteX1" fmla="*/ 12192000 w 12192000"/>
              <a:gd name="connsiteY1" fmla="*/ 0 h 5438759"/>
              <a:gd name="connsiteX2" fmla="*/ 12192000 w 12192000"/>
              <a:gd name="connsiteY2" fmla="*/ 5438759 h 5438759"/>
              <a:gd name="connsiteX3" fmla="*/ 12014605 w 12192000"/>
              <a:gd name="connsiteY3" fmla="*/ 5406763 h 5438759"/>
              <a:gd name="connsiteX4" fmla="*/ 6096000 w 12192000"/>
              <a:gd name="connsiteY4" fmla="*/ 5100692 h 5438759"/>
              <a:gd name="connsiteX5" fmla="*/ 177396 w 12192000"/>
              <a:gd name="connsiteY5" fmla="*/ 5406763 h 5438759"/>
              <a:gd name="connsiteX6" fmla="*/ 0 w 12192000"/>
              <a:gd name="connsiteY6" fmla="*/ 5438759 h 543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438759">
                <a:moveTo>
                  <a:pt x="0" y="0"/>
                </a:moveTo>
                <a:lnTo>
                  <a:pt x="12192000" y="0"/>
                </a:lnTo>
                <a:lnTo>
                  <a:pt x="12192000" y="5438759"/>
                </a:lnTo>
                <a:lnTo>
                  <a:pt x="12014605" y="5406763"/>
                </a:lnTo>
                <a:cubicBezTo>
                  <a:pt x="10874782" y="5224453"/>
                  <a:pt x="8651732" y="5100692"/>
                  <a:pt x="6096000" y="5100692"/>
                </a:cubicBezTo>
                <a:cubicBezTo>
                  <a:pt x="3540268" y="5100692"/>
                  <a:pt x="1317218" y="5224453"/>
                  <a:pt x="177396" y="5406763"/>
                </a:cubicBezTo>
                <a:lnTo>
                  <a:pt x="0" y="5438759"/>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de-DE" sz="1200">
              <a:solidFill>
                <a:schemeClr val="bg1"/>
              </a:solidFill>
            </a:endParaRPr>
          </a:p>
        </p:txBody>
      </p:sp>
      <p:sp>
        <p:nvSpPr>
          <p:cNvPr id="5" name="Freihandform: Form 4">
            <a:extLst>
              <a:ext uri="{FF2B5EF4-FFF2-40B4-BE49-F238E27FC236}">
                <a16:creationId xmlns:a16="http://schemas.microsoft.com/office/drawing/2014/main" id="{033B4FA2-43C8-D210-6BA5-C35301379AA1}"/>
              </a:ext>
            </a:extLst>
          </p:cNvPr>
          <p:cNvSpPr/>
          <p:nvPr userDrawn="1"/>
        </p:nvSpPr>
        <p:spPr>
          <a:xfrm>
            <a:off x="0" y="3787382"/>
            <a:ext cx="9144000" cy="473360"/>
          </a:xfrm>
          <a:custGeom>
            <a:avLst/>
            <a:gdLst>
              <a:gd name="connsiteX0" fmla="*/ 6096000 w 12192000"/>
              <a:gd name="connsiteY0" fmla="*/ 0 h 631147"/>
              <a:gd name="connsiteX1" fmla="*/ 12160798 w 12192000"/>
              <a:gd name="connsiteY1" fmla="*/ 332757 h 631147"/>
              <a:gd name="connsiteX2" fmla="*/ 12192000 w 12192000"/>
              <a:gd name="connsiteY2" fmla="*/ 337612 h 631147"/>
              <a:gd name="connsiteX3" fmla="*/ 12192000 w 12192000"/>
              <a:gd name="connsiteY3" fmla="*/ 631147 h 631147"/>
              <a:gd name="connsiteX4" fmla="*/ 12107887 w 12192000"/>
              <a:gd name="connsiteY4" fmla="*/ 602965 h 631147"/>
              <a:gd name="connsiteX5" fmla="*/ 6096000 w 12192000"/>
              <a:gd name="connsiteY5" fmla="*/ 114300 h 631147"/>
              <a:gd name="connsiteX6" fmla="*/ 84113 w 12192000"/>
              <a:gd name="connsiteY6" fmla="*/ 602965 h 631147"/>
              <a:gd name="connsiteX7" fmla="*/ 0 w 12192000"/>
              <a:gd name="connsiteY7" fmla="*/ 631147 h 631147"/>
              <a:gd name="connsiteX8" fmla="*/ 0 w 12192000"/>
              <a:gd name="connsiteY8" fmla="*/ 337612 h 631147"/>
              <a:gd name="connsiteX9" fmla="*/ 31203 w 12192000"/>
              <a:gd name="connsiteY9" fmla="*/ 332757 h 631147"/>
              <a:gd name="connsiteX10" fmla="*/ 6096000 w 12192000"/>
              <a:gd name="connsiteY10" fmla="*/ 0 h 63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31147">
                <a:moveTo>
                  <a:pt x="6096000" y="0"/>
                </a:moveTo>
                <a:cubicBezTo>
                  <a:pt x="8537644" y="0"/>
                  <a:pt x="10719244" y="129534"/>
                  <a:pt x="12160798" y="332757"/>
                </a:cubicBezTo>
                <a:lnTo>
                  <a:pt x="12192000" y="337612"/>
                </a:lnTo>
                <a:lnTo>
                  <a:pt x="12192000" y="631147"/>
                </a:lnTo>
                <a:lnTo>
                  <a:pt x="12107887" y="602965"/>
                </a:lnTo>
                <a:cubicBezTo>
                  <a:pt x="11117396" y="315797"/>
                  <a:pt x="8798588" y="114300"/>
                  <a:pt x="6096000" y="114300"/>
                </a:cubicBezTo>
                <a:cubicBezTo>
                  <a:pt x="3393412" y="114300"/>
                  <a:pt x="1074605" y="315797"/>
                  <a:pt x="84113" y="602965"/>
                </a:cubicBezTo>
                <a:lnTo>
                  <a:pt x="0" y="631147"/>
                </a:lnTo>
                <a:lnTo>
                  <a:pt x="0" y="337612"/>
                </a:lnTo>
                <a:lnTo>
                  <a:pt x="31203" y="332757"/>
                </a:lnTo>
                <a:cubicBezTo>
                  <a:pt x="1472757" y="129534"/>
                  <a:pt x="3654357" y="0"/>
                  <a:pt x="6096000"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
        <p:nvSpPr>
          <p:cNvPr id="2" name="Titel 1">
            <a:extLst>
              <a:ext uri="{FF2B5EF4-FFF2-40B4-BE49-F238E27FC236}">
                <a16:creationId xmlns:a16="http://schemas.microsoft.com/office/drawing/2014/main" id="{59345017-CEB4-F77B-7CC6-096D1843C505}"/>
              </a:ext>
            </a:extLst>
          </p:cNvPr>
          <p:cNvSpPr>
            <a:spLocks noGrp="1"/>
          </p:cNvSpPr>
          <p:nvPr>
            <p:ph type="ctrTitle"/>
          </p:nvPr>
        </p:nvSpPr>
        <p:spPr>
          <a:xfrm>
            <a:off x="386953" y="1175104"/>
            <a:ext cx="7189484" cy="1496050"/>
          </a:xfrm>
        </p:spPr>
        <p:txBody>
          <a:bodyPr anchor="b"/>
          <a:lstStyle>
            <a:lvl1pPr algn="l">
              <a:defRPr sz="3300">
                <a:solidFill>
                  <a:schemeClr val="bg1"/>
                </a:solidFill>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48C42C26-61D7-4E81-1AB6-2C0941164D15}"/>
              </a:ext>
            </a:extLst>
          </p:cNvPr>
          <p:cNvSpPr>
            <a:spLocks noGrp="1"/>
          </p:cNvSpPr>
          <p:nvPr>
            <p:ph type="subTitle" idx="1"/>
          </p:nvPr>
        </p:nvSpPr>
        <p:spPr>
          <a:xfrm>
            <a:off x="386953" y="3001938"/>
            <a:ext cx="7189484" cy="680449"/>
          </a:xfrm>
        </p:spPr>
        <p:txBody>
          <a:bodyPr/>
          <a:lstStyle>
            <a:lvl1pPr marL="0" indent="0" algn="l">
              <a:spcBef>
                <a:spcPts val="0"/>
              </a:spcBef>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de-DE" dirty="0"/>
          </a:p>
        </p:txBody>
      </p:sp>
      <p:pic>
        <p:nvPicPr>
          <p:cNvPr id="8" name="Grafik 7">
            <a:extLst>
              <a:ext uri="{FF2B5EF4-FFF2-40B4-BE49-F238E27FC236}">
                <a16:creationId xmlns:a16="http://schemas.microsoft.com/office/drawing/2014/main" id="{46D184FD-FD82-3F52-C106-F73AB34B38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0527" y="4374300"/>
            <a:ext cx="2227523" cy="569700"/>
          </a:xfrm>
          <a:prstGeom prst="rect">
            <a:avLst/>
          </a:prstGeom>
        </p:spPr>
      </p:pic>
      <p:sp>
        <p:nvSpPr>
          <p:cNvPr id="10" name="Ellipse 9">
            <a:extLst>
              <a:ext uri="{FF2B5EF4-FFF2-40B4-BE49-F238E27FC236}">
                <a16:creationId xmlns:a16="http://schemas.microsoft.com/office/drawing/2014/main" id="{38A2CC71-41B7-E69F-4A6C-A447D193BA6F}"/>
              </a:ext>
            </a:extLst>
          </p:cNvPr>
          <p:cNvSpPr/>
          <p:nvPr/>
        </p:nvSpPr>
        <p:spPr>
          <a:xfrm>
            <a:off x="8843998" y="1476907"/>
            <a:ext cx="251369" cy="251830"/>
          </a:xfrm>
          <a:prstGeom prst="ellipse">
            <a:avLst/>
          </a:prstGeom>
          <a:solidFill>
            <a:schemeClr val="bg1"/>
          </a:solidFill>
          <a:ln w="0" cap="flat">
            <a:noFill/>
            <a:prstDash val="solid"/>
            <a:miter/>
          </a:ln>
        </p:spPr>
        <p:txBody>
          <a:bodyPr rtlCol="0" anchor="ctr"/>
          <a:lstStyle/>
          <a:p>
            <a:endParaRPr lang="de-DE" sz="1350"/>
          </a:p>
        </p:txBody>
      </p:sp>
      <p:sp>
        <p:nvSpPr>
          <p:cNvPr id="11" name="Ellipse 10">
            <a:extLst>
              <a:ext uri="{FF2B5EF4-FFF2-40B4-BE49-F238E27FC236}">
                <a16:creationId xmlns:a16="http://schemas.microsoft.com/office/drawing/2014/main" id="{3F10195D-C2FF-A90C-465A-3B0B80BDBC88}"/>
              </a:ext>
            </a:extLst>
          </p:cNvPr>
          <p:cNvSpPr/>
          <p:nvPr/>
        </p:nvSpPr>
        <p:spPr>
          <a:xfrm>
            <a:off x="8841741" y="1033642"/>
            <a:ext cx="185844" cy="186235"/>
          </a:xfrm>
          <a:prstGeom prst="ellipse">
            <a:avLst/>
          </a:prstGeom>
          <a:solidFill>
            <a:schemeClr val="bg1"/>
          </a:solidFill>
          <a:ln w="0" cap="flat">
            <a:noFill/>
            <a:prstDash val="solid"/>
            <a:miter/>
          </a:ln>
        </p:spPr>
        <p:txBody>
          <a:bodyPr rtlCol="0" anchor="ctr"/>
          <a:lstStyle/>
          <a:p>
            <a:endParaRPr lang="de-DE" sz="1350"/>
          </a:p>
        </p:txBody>
      </p:sp>
      <p:sp>
        <p:nvSpPr>
          <p:cNvPr id="12" name="Ellipse 11">
            <a:extLst>
              <a:ext uri="{FF2B5EF4-FFF2-40B4-BE49-F238E27FC236}">
                <a16:creationId xmlns:a16="http://schemas.microsoft.com/office/drawing/2014/main" id="{F207A188-7F74-CF04-3A04-ECB60546EC71}"/>
              </a:ext>
            </a:extLst>
          </p:cNvPr>
          <p:cNvSpPr/>
          <p:nvPr/>
        </p:nvSpPr>
        <p:spPr>
          <a:xfrm>
            <a:off x="7560314" y="953076"/>
            <a:ext cx="216216" cy="216619"/>
          </a:xfrm>
          <a:prstGeom prst="ellipse">
            <a:avLst/>
          </a:prstGeom>
          <a:solidFill>
            <a:schemeClr val="bg1"/>
          </a:solidFill>
          <a:ln w="0" cap="flat">
            <a:noFill/>
            <a:prstDash val="solid"/>
            <a:miter/>
          </a:ln>
        </p:spPr>
        <p:txBody>
          <a:bodyPr rtlCol="0" anchor="ctr"/>
          <a:lstStyle/>
          <a:p>
            <a:endParaRPr lang="de-DE" sz="1350"/>
          </a:p>
        </p:txBody>
      </p:sp>
      <p:sp>
        <p:nvSpPr>
          <p:cNvPr id="13" name="Ellipse 12">
            <a:extLst>
              <a:ext uri="{FF2B5EF4-FFF2-40B4-BE49-F238E27FC236}">
                <a16:creationId xmlns:a16="http://schemas.microsoft.com/office/drawing/2014/main" id="{CFC6B4BB-444F-BD2B-77F6-834F0A271F86}"/>
              </a:ext>
            </a:extLst>
          </p:cNvPr>
          <p:cNvSpPr/>
          <p:nvPr/>
        </p:nvSpPr>
        <p:spPr>
          <a:xfrm>
            <a:off x="7619438" y="1287957"/>
            <a:ext cx="251468" cy="251903"/>
          </a:xfrm>
          <a:prstGeom prst="ellipse">
            <a:avLst/>
          </a:prstGeom>
          <a:solidFill>
            <a:schemeClr val="bg1"/>
          </a:solidFill>
          <a:ln w="0" cap="flat">
            <a:noFill/>
            <a:prstDash val="solid"/>
            <a:miter/>
          </a:ln>
        </p:spPr>
        <p:txBody>
          <a:bodyPr rtlCol="0" anchor="ctr"/>
          <a:lstStyle/>
          <a:p>
            <a:endParaRPr lang="de-DE" sz="1350"/>
          </a:p>
        </p:txBody>
      </p:sp>
      <p:sp>
        <p:nvSpPr>
          <p:cNvPr id="14" name="Ellipse 13">
            <a:extLst>
              <a:ext uri="{FF2B5EF4-FFF2-40B4-BE49-F238E27FC236}">
                <a16:creationId xmlns:a16="http://schemas.microsoft.com/office/drawing/2014/main" id="{CC6C853A-10FC-ED0F-7881-B74DEED28749}"/>
              </a:ext>
            </a:extLst>
          </p:cNvPr>
          <p:cNvSpPr/>
          <p:nvPr/>
        </p:nvSpPr>
        <p:spPr>
          <a:xfrm>
            <a:off x="7129072" y="893664"/>
            <a:ext cx="251434" cy="251864"/>
          </a:xfrm>
          <a:prstGeom prst="ellipse">
            <a:avLst/>
          </a:prstGeom>
          <a:solidFill>
            <a:schemeClr val="bg1"/>
          </a:solidFill>
          <a:ln w="0" cap="flat">
            <a:noFill/>
            <a:prstDash val="solid"/>
            <a:miter/>
          </a:ln>
        </p:spPr>
        <p:txBody>
          <a:bodyPr rtlCol="0" anchor="ctr"/>
          <a:lstStyle/>
          <a:p>
            <a:endParaRPr lang="de-DE" sz="1350"/>
          </a:p>
        </p:txBody>
      </p:sp>
      <p:sp>
        <p:nvSpPr>
          <p:cNvPr id="15" name="Ellipse 14">
            <a:extLst>
              <a:ext uri="{FF2B5EF4-FFF2-40B4-BE49-F238E27FC236}">
                <a16:creationId xmlns:a16="http://schemas.microsoft.com/office/drawing/2014/main" id="{5F47CCB7-E6CF-FEA9-5A74-2E486377ECF9}"/>
              </a:ext>
            </a:extLst>
          </p:cNvPr>
          <p:cNvSpPr/>
          <p:nvPr/>
        </p:nvSpPr>
        <p:spPr>
          <a:xfrm>
            <a:off x="7116115" y="1292919"/>
            <a:ext cx="292729" cy="293264"/>
          </a:xfrm>
          <a:prstGeom prst="ellipse">
            <a:avLst/>
          </a:prstGeom>
          <a:solidFill>
            <a:schemeClr val="bg1"/>
          </a:solidFill>
          <a:ln w="0" cap="flat">
            <a:noFill/>
            <a:prstDash val="solid"/>
            <a:miter/>
          </a:ln>
        </p:spPr>
        <p:txBody>
          <a:bodyPr rtlCol="0" anchor="ctr"/>
          <a:lstStyle/>
          <a:p>
            <a:endParaRPr lang="de-DE" sz="1350"/>
          </a:p>
        </p:txBody>
      </p:sp>
      <p:sp>
        <p:nvSpPr>
          <p:cNvPr id="16" name="Ellipse 15">
            <a:extLst>
              <a:ext uri="{FF2B5EF4-FFF2-40B4-BE49-F238E27FC236}">
                <a16:creationId xmlns:a16="http://schemas.microsoft.com/office/drawing/2014/main" id="{D12BC729-D93B-E9B0-8275-B5494F5C33F0}"/>
              </a:ext>
            </a:extLst>
          </p:cNvPr>
          <p:cNvSpPr/>
          <p:nvPr/>
        </p:nvSpPr>
        <p:spPr>
          <a:xfrm>
            <a:off x="7931058" y="933632"/>
            <a:ext cx="186048" cy="186389"/>
          </a:xfrm>
          <a:prstGeom prst="ellipse">
            <a:avLst/>
          </a:prstGeom>
          <a:solidFill>
            <a:schemeClr val="bg1"/>
          </a:solidFill>
          <a:ln w="0" cap="flat">
            <a:noFill/>
            <a:prstDash val="solid"/>
            <a:miter/>
          </a:ln>
        </p:spPr>
        <p:txBody>
          <a:bodyPr rtlCol="0" anchor="ctr"/>
          <a:lstStyle/>
          <a:p>
            <a:endParaRPr lang="de-DE" sz="1350"/>
          </a:p>
        </p:txBody>
      </p:sp>
      <p:sp>
        <p:nvSpPr>
          <p:cNvPr id="17" name="Ellipse 16">
            <a:extLst>
              <a:ext uri="{FF2B5EF4-FFF2-40B4-BE49-F238E27FC236}">
                <a16:creationId xmlns:a16="http://schemas.microsoft.com/office/drawing/2014/main" id="{B48A9A8C-7B16-DAF2-4607-E4D6CD82C319}"/>
              </a:ext>
            </a:extLst>
          </p:cNvPr>
          <p:cNvSpPr/>
          <p:nvPr/>
        </p:nvSpPr>
        <p:spPr>
          <a:xfrm>
            <a:off x="8469843" y="1786530"/>
            <a:ext cx="292722" cy="293425"/>
          </a:xfrm>
          <a:prstGeom prst="ellipse">
            <a:avLst/>
          </a:prstGeom>
          <a:solidFill>
            <a:schemeClr val="bg1"/>
          </a:solidFill>
          <a:ln w="0" cap="flat">
            <a:noFill/>
            <a:prstDash val="solid"/>
            <a:miter/>
          </a:ln>
        </p:spPr>
        <p:txBody>
          <a:bodyPr rtlCol="0" anchor="ctr"/>
          <a:lstStyle/>
          <a:p>
            <a:endParaRPr lang="de-DE" sz="1350"/>
          </a:p>
        </p:txBody>
      </p:sp>
      <p:sp>
        <p:nvSpPr>
          <p:cNvPr id="18" name="Ellipse 17">
            <a:extLst>
              <a:ext uri="{FF2B5EF4-FFF2-40B4-BE49-F238E27FC236}">
                <a16:creationId xmlns:a16="http://schemas.microsoft.com/office/drawing/2014/main" id="{0F3BC9CC-0843-944C-EBA7-38EAD45B6371}"/>
              </a:ext>
            </a:extLst>
          </p:cNvPr>
          <p:cNvSpPr/>
          <p:nvPr/>
        </p:nvSpPr>
        <p:spPr>
          <a:xfrm>
            <a:off x="8576245" y="1273807"/>
            <a:ext cx="216214" cy="216627"/>
          </a:xfrm>
          <a:prstGeom prst="ellipse">
            <a:avLst/>
          </a:prstGeom>
          <a:solidFill>
            <a:schemeClr val="bg1"/>
          </a:solidFill>
          <a:ln w="0" cap="flat">
            <a:noFill/>
            <a:prstDash val="solid"/>
            <a:miter/>
          </a:ln>
        </p:spPr>
        <p:txBody>
          <a:bodyPr rtlCol="0" anchor="ctr"/>
          <a:lstStyle/>
          <a:p>
            <a:endParaRPr lang="de-DE" sz="1350"/>
          </a:p>
        </p:txBody>
      </p:sp>
      <p:sp>
        <p:nvSpPr>
          <p:cNvPr id="19" name="Ellipse 18">
            <a:extLst>
              <a:ext uri="{FF2B5EF4-FFF2-40B4-BE49-F238E27FC236}">
                <a16:creationId xmlns:a16="http://schemas.microsoft.com/office/drawing/2014/main" id="{C844BFEF-EB94-6DCD-C354-1BF2F89600BC}"/>
              </a:ext>
            </a:extLst>
          </p:cNvPr>
          <p:cNvSpPr/>
          <p:nvPr/>
        </p:nvSpPr>
        <p:spPr>
          <a:xfrm>
            <a:off x="8215254" y="1490610"/>
            <a:ext cx="251294" cy="251765"/>
          </a:xfrm>
          <a:prstGeom prst="ellipse">
            <a:avLst/>
          </a:prstGeom>
          <a:solidFill>
            <a:schemeClr val="bg1"/>
          </a:solidFill>
          <a:ln w="0" cap="flat">
            <a:noFill/>
            <a:prstDash val="solid"/>
            <a:miter/>
          </a:ln>
        </p:spPr>
        <p:txBody>
          <a:bodyPr rtlCol="0" anchor="ctr"/>
          <a:lstStyle/>
          <a:p>
            <a:endParaRPr lang="de-DE" sz="1350"/>
          </a:p>
        </p:txBody>
      </p:sp>
      <p:sp>
        <p:nvSpPr>
          <p:cNvPr id="20" name="Ellipse 19">
            <a:extLst>
              <a:ext uri="{FF2B5EF4-FFF2-40B4-BE49-F238E27FC236}">
                <a16:creationId xmlns:a16="http://schemas.microsoft.com/office/drawing/2014/main" id="{52A0AFF8-E63A-04F1-BD8F-667B4AD76B86}"/>
              </a:ext>
            </a:extLst>
          </p:cNvPr>
          <p:cNvSpPr/>
          <p:nvPr/>
        </p:nvSpPr>
        <p:spPr>
          <a:xfrm>
            <a:off x="7749455" y="1659317"/>
            <a:ext cx="292784" cy="293272"/>
          </a:xfrm>
          <a:prstGeom prst="ellipse">
            <a:avLst/>
          </a:prstGeom>
          <a:solidFill>
            <a:schemeClr val="bg1"/>
          </a:solidFill>
          <a:ln w="0" cap="flat">
            <a:noFill/>
            <a:prstDash val="solid"/>
            <a:miter/>
          </a:ln>
        </p:spPr>
        <p:txBody>
          <a:bodyPr rtlCol="0" anchor="ctr"/>
          <a:lstStyle/>
          <a:p>
            <a:endParaRPr lang="de-DE" sz="1350"/>
          </a:p>
        </p:txBody>
      </p:sp>
      <p:sp>
        <p:nvSpPr>
          <p:cNvPr id="21" name="Ellipse 20">
            <a:extLst>
              <a:ext uri="{FF2B5EF4-FFF2-40B4-BE49-F238E27FC236}">
                <a16:creationId xmlns:a16="http://schemas.microsoft.com/office/drawing/2014/main" id="{B88782F0-2178-B465-444B-340D89EC8632}"/>
              </a:ext>
            </a:extLst>
          </p:cNvPr>
          <p:cNvSpPr/>
          <p:nvPr/>
        </p:nvSpPr>
        <p:spPr>
          <a:xfrm>
            <a:off x="8039809" y="1203175"/>
            <a:ext cx="216098" cy="216507"/>
          </a:xfrm>
          <a:prstGeom prst="ellipse">
            <a:avLst/>
          </a:prstGeom>
          <a:solidFill>
            <a:schemeClr val="bg1"/>
          </a:solidFill>
          <a:ln w="0" cap="flat">
            <a:noFill/>
            <a:prstDash val="solid"/>
            <a:miter/>
          </a:ln>
        </p:spPr>
        <p:txBody>
          <a:bodyPr rtlCol="0" anchor="ctr"/>
          <a:lstStyle/>
          <a:p>
            <a:endParaRPr lang="de-DE" sz="1350"/>
          </a:p>
        </p:txBody>
      </p:sp>
      <p:sp>
        <p:nvSpPr>
          <p:cNvPr id="22" name="Ellipse 21">
            <a:extLst>
              <a:ext uri="{FF2B5EF4-FFF2-40B4-BE49-F238E27FC236}">
                <a16:creationId xmlns:a16="http://schemas.microsoft.com/office/drawing/2014/main" id="{A240C925-B456-0394-6D09-E0A9393D0D42}"/>
              </a:ext>
            </a:extLst>
          </p:cNvPr>
          <p:cNvSpPr/>
          <p:nvPr/>
        </p:nvSpPr>
        <p:spPr>
          <a:xfrm>
            <a:off x="8377516" y="1064274"/>
            <a:ext cx="185917" cy="186251"/>
          </a:xfrm>
          <a:prstGeom prst="ellipse">
            <a:avLst/>
          </a:prstGeom>
          <a:solidFill>
            <a:schemeClr val="bg1"/>
          </a:solidFill>
          <a:ln w="0" cap="flat">
            <a:noFill/>
            <a:prstDash val="solid"/>
            <a:miter/>
          </a:ln>
        </p:spPr>
        <p:txBody>
          <a:bodyPr rtlCol="0" anchor="ctr"/>
          <a:lstStyle/>
          <a:p>
            <a:endParaRPr lang="de-DE" sz="1350"/>
          </a:p>
        </p:txBody>
      </p:sp>
      <p:sp>
        <p:nvSpPr>
          <p:cNvPr id="23" name="Ellipse 22">
            <a:extLst>
              <a:ext uri="{FF2B5EF4-FFF2-40B4-BE49-F238E27FC236}">
                <a16:creationId xmlns:a16="http://schemas.microsoft.com/office/drawing/2014/main" id="{DE600F78-C8B1-EF54-A5C4-2B1F66AD7F61}"/>
              </a:ext>
            </a:extLst>
          </p:cNvPr>
          <p:cNvSpPr/>
          <p:nvPr/>
        </p:nvSpPr>
        <p:spPr>
          <a:xfrm>
            <a:off x="6646095" y="731750"/>
            <a:ext cx="292686" cy="293225"/>
          </a:xfrm>
          <a:prstGeom prst="ellipse">
            <a:avLst/>
          </a:prstGeom>
          <a:solidFill>
            <a:schemeClr val="bg1"/>
          </a:solidFill>
          <a:ln w="0" cap="flat">
            <a:noFill/>
            <a:prstDash val="solid"/>
            <a:miter/>
          </a:ln>
        </p:spPr>
        <p:txBody>
          <a:bodyPr rtlCol="0" anchor="ctr"/>
          <a:lstStyle/>
          <a:p>
            <a:endParaRPr lang="de-DE" sz="1350"/>
          </a:p>
        </p:txBody>
      </p:sp>
      <p:sp>
        <p:nvSpPr>
          <p:cNvPr id="24" name="Ellipse 23">
            <a:extLst>
              <a:ext uri="{FF2B5EF4-FFF2-40B4-BE49-F238E27FC236}">
                <a16:creationId xmlns:a16="http://schemas.microsoft.com/office/drawing/2014/main" id="{524CAAD9-F5E5-B4C9-D532-1C0288C7837E}"/>
              </a:ext>
            </a:extLst>
          </p:cNvPr>
          <p:cNvSpPr/>
          <p:nvPr/>
        </p:nvSpPr>
        <p:spPr>
          <a:xfrm>
            <a:off x="7555684" y="658105"/>
            <a:ext cx="185916" cy="186216"/>
          </a:xfrm>
          <a:prstGeom prst="ellipse">
            <a:avLst/>
          </a:prstGeom>
          <a:solidFill>
            <a:schemeClr val="accent2"/>
          </a:solidFill>
          <a:ln w="0" cap="flat">
            <a:noFill/>
            <a:prstDash val="solid"/>
            <a:miter/>
          </a:ln>
        </p:spPr>
        <p:txBody>
          <a:bodyPr rtlCol="0" anchor="ctr"/>
          <a:lstStyle/>
          <a:p>
            <a:endParaRPr lang="de-DE" sz="1350"/>
          </a:p>
        </p:txBody>
      </p:sp>
      <p:sp>
        <p:nvSpPr>
          <p:cNvPr id="25" name="Ellipse 24">
            <a:extLst>
              <a:ext uri="{FF2B5EF4-FFF2-40B4-BE49-F238E27FC236}">
                <a16:creationId xmlns:a16="http://schemas.microsoft.com/office/drawing/2014/main" id="{8E4CF28A-B35C-C459-920D-E0123BEE1C2B}"/>
              </a:ext>
            </a:extLst>
          </p:cNvPr>
          <p:cNvSpPr/>
          <p:nvPr/>
        </p:nvSpPr>
        <p:spPr>
          <a:xfrm>
            <a:off x="7194701" y="553439"/>
            <a:ext cx="216042" cy="216481"/>
          </a:xfrm>
          <a:prstGeom prst="ellipse">
            <a:avLst/>
          </a:prstGeom>
          <a:solidFill>
            <a:schemeClr val="accent2"/>
          </a:solidFill>
          <a:ln w="0" cap="flat">
            <a:noFill/>
            <a:prstDash val="solid"/>
            <a:miter/>
          </a:ln>
        </p:spPr>
        <p:txBody>
          <a:bodyPr rtlCol="0" anchor="ctr"/>
          <a:lstStyle/>
          <a:p>
            <a:endParaRPr lang="de-DE" sz="1350"/>
          </a:p>
        </p:txBody>
      </p:sp>
      <p:sp>
        <p:nvSpPr>
          <p:cNvPr id="26" name="Ellipse 25">
            <a:extLst>
              <a:ext uri="{FF2B5EF4-FFF2-40B4-BE49-F238E27FC236}">
                <a16:creationId xmlns:a16="http://schemas.microsoft.com/office/drawing/2014/main" id="{115EB7EC-AEEB-7E90-E02B-722ED696C26C}"/>
              </a:ext>
            </a:extLst>
          </p:cNvPr>
          <p:cNvSpPr/>
          <p:nvPr/>
        </p:nvSpPr>
        <p:spPr>
          <a:xfrm>
            <a:off x="6395988" y="43315"/>
            <a:ext cx="292754" cy="293294"/>
          </a:xfrm>
          <a:prstGeom prst="ellipse">
            <a:avLst/>
          </a:prstGeom>
          <a:solidFill>
            <a:schemeClr val="accent2"/>
          </a:solidFill>
          <a:ln w="0" cap="flat">
            <a:noFill/>
            <a:prstDash val="solid"/>
            <a:miter/>
          </a:ln>
        </p:spPr>
        <p:txBody>
          <a:bodyPr rtlCol="0" anchor="ctr"/>
          <a:lstStyle/>
          <a:p>
            <a:endParaRPr lang="de-DE" sz="1350"/>
          </a:p>
        </p:txBody>
      </p:sp>
      <p:sp>
        <p:nvSpPr>
          <p:cNvPr id="27" name="Ellipse 26">
            <a:extLst>
              <a:ext uri="{FF2B5EF4-FFF2-40B4-BE49-F238E27FC236}">
                <a16:creationId xmlns:a16="http://schemas.microsoft.com/office/drawing/2014/main" id="{C6EAAAFE-19B5-FA95-4C62-F20F05785F46}"/>
              </a:ext>
            </a:extLst>
          </p:cNvPr>
          <p:cNvSpPr/>
          <p:nvPr/>
        </p:nvSpPr>
        <p:spPr>
          <a:xfrm>
            <a:off x="7297426" y="270751"/>
            <a:ext cx="185917" cy="186299"/>
          </a:xfrm>
          <a:prstGeom prst="ellipse">
            <a:avLst/>
          </a:prstGeom>
          <a:solidFill>
            <a:schemeClr val="accent2"/>
          </a:solidFill>
          <a:ln w="0" cap="flat">
            <a:noFill/>
            <a:prstDash val="solid"/>
            <a:miter/>
          </a:ln>
        </p:spPr>
        <p:txBody>
          <a:bodyPr rtlCol="0" anchor="ctr"/>
          <a:lstStyle/>
          <a:p>
            <a:endParaRPr lang="de-DE" sz="1350"/>
          </a:p>
        </p:txBody>
      </p:sp>
      <p:sp>
        <p:nvSpPr>
          <p:cNvPr id="28" name="Ellipse 27">
            <a:extLst>
              <a:ext uri="{FF2B5EF4-FFF2-40B4-BE49-F238E27FC236}">
                <a16:creationId xmlns:a16="http://schemas.microsoft.com/office/drawing/2014/main" id="{2FC2FB70-D1D1-50E5-55AD-018D0E71B678}"/>
              </a:ext>
            </a:extLst>
          </p:cNvPr>
          <p:cNvSpPr/>
          <p:nvPr/>
        </p:nvSpPr>
        <p:spPr>
          <a:xfrm>
            <a:off x="6987652" y="52886"/>
            <a:ext cx="216234" cy="216674"/>
          </a:xfrm>
          <a:prstGeom prst="ellipse">
            <a:avLst/>
          </a:prstGeom>
          <a:solidFill>
            <a:schemeClr val="accent2"/>
          </a:solidFill>
          <a:ln w="0" cap="flat">
            <a:noFill/>
            <a:prstDash val="solid"/>
            <a:miter/>
          </a:ln>
        </p:spPr>
        <p:txBody>
          <a:bodyPr rtlCol="0" anchor="ctr"/>
          <a:lstStyle/>
          <a:p>
            <a:endParaRPr lang="de-DE" sz="1350"/>
          </a:p>
        </p:txBody>
      </p:sp>
      <p:sp>
        <p:nvSpPr>
          <p:cNvPr id="29" name="Ellipse 28">
            <a:extLst>
              <a:ext uri="{FF2B5EF4-FFF2-40B4-BE49-F238E27FC236}">
                <a16:creationId xmlns:a16="http://schemas.microsoft.com/office/drawing/2014/main" id="{6B0159B5-E3E0-A7FF-F38F-8E617E02310B}"/>
              </a:ext>
            </a:extLst>
          </p:cNvPr>
          <p:cNvSpPr/>
          <p:nvPr/>
        </p:nvSpPr>
        <p:spPr>
          <a:xfrm>
            <a:off x="6802748" y="354996"/>
            <a:ext cx="251333" cy="251777"/>
          </a:xfrm>
          <a:prstGeom prst="ellipse">
            <a:avLst/>
          </a:prstGeom>
          <a:solidFill>
            <a:schemeClr val="accent2"/>
          </a:solidFill>
          <a:ln w="0" cap="flat">
            <a:noFill/>
            <a:prstDash val="solid"/>
            <a:miter/>
          </a:ln>
        </p:spPr>
        <p:txBody>
          <a:bodyPr rtlCol="0" anchor="ctr"/>
          <a:lstStyle/>
          <a:p>
            <a:endParaRPr lang="de-DE" sz="1350"/>
          </a:p>
        </p:txBody>
      </p:sp>
      <p:pic>
        <p:nvPicPr>
          <p:cNvPr id="30" name="Grafik 29">
            <a:extLst>
              <a:ext uri="{FF2B5EF4-FFF2-40B4-BE49-F238E27FC236}">
                <a16:creationId xmlns:a16="http://schemas.microsoft.com/office/drawing/2014/main" id="{9EBE98D4-69BE-2693-F4D2-144DFA26979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49994" y="4373284"/>
            <a:ext cx="2033900" cy="568888"/>
          </a:xfrm>
          <a:prstGeom prst="rect">
            <a:avLst/>
          </a:prstGeom>
        </p:spPr>
      </p:pic>
    </p:spTree>
    <p:extLst>
      <p:ext uri="{BB962C8B-B14F-4D97-AF65-F5344CB8AC3E}">
        <p14:creationId xmlns:p14="http://schemas.microsoft.com/office/powerpoint/2010/main" val="4107182713"/>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Kontakt (cyan)">
    <p:spTree>
      <p:nvGrpSpPr>
        <p:cNvPr id="1" name=""/>
        <p:cNvGrpSpPr/>
        <p:nvPr/>
      </p:nvGrpSpPr>
      <p:grpSpPr>
        <a:xfrm>
          <a:off x="0" y="0"/>
          <a:ext cx="0" cy="0"/>
          <a:chOff x="0" y="0"/>
          <a:chExt cx="0" cy="0"/>
        </a:xfrm>
      </p:grpSpPr>
      <p:sp>
        <p:nvSpPr>
          <p:cNvPr id="7" name="Freihandform: Form 6">
            <a:extLst>
              <a:ext uri="{FF2B5EF4-FFF2-40B4-BE49-F238E27FC236}">
                <a16:creationId xmlns:a16="http://schemas.microsoft.com/office/drawing/2014/main" id="{60FB1B0F-4C62-357C-8808-9C4209EBF78D}"/>
              </a:ext>
            </a:extLst>
          </p:cNvPr>
          <p:cNvSpPr/>
          <p:nvPr userDrawn="1"/>
        </p:nvSpPr>
        <p:spPr>
          <a:xfrm>
            <a:off x="0" y="2"/>
            <a:ext cx="9144000" cy="4079069"/>
          </a:xfrm>
          <a:custGeom>
            <a:avLst/>
            <a:gdLst>
              <a:gd name="connsiteX0" fmla="*/ 0 w 12192000"/>
              <a:gd name="connsiteY0" fmla="*/ 0 h 5438759"/>
              <a:gd name="connsiteX1" fmla="*/ 12192000 w 12192000"/>
              <a:gd name="connsiteY1" fmla="*/ 0 h 5438759"/>
              <a:gd name="connsiteX2" fmla="*/ 12192000 w 12192000"/>
              <a:gd name="connsiteY2" fmla="*/ 5438759 h 5438759"/>
              <a:gd name="connsiteX3" fmla="*/ 12014605 w 12192000"/>
              <a:gd name="connsiteY3" fmla="*/ 5406763 h 5438759"/>
              <a:gd name="connsiteX4" fmla="*/ 6096000 w 12192000"/>
              <a:gd name="connsiteY4" fmla="*/ 5100692 h 5438759"/>
              <a:gd name="connsiteX5" fmla="*/ 177396 w 12192000"/>
              <a:gd name="connsiteY5" fmla="*/ 5406763 h 5438759"/>
              <a:gd name="connsiteX6" fmla="*/ 0 w 12192000"/>
              <a:gd name="connsiteY6" fmla="*/ 5438759 h 543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438759">
                <a:moveTo>
                  <a:pt x="0" y="0"/>
                </a:moveTo>
                <a:lnTo>
                  <a:pt x="12192000" y="0"/>
                </a:lnTo>
                <a:lnTo>
                  <a:pt x="12192000" y="5438759"/>
                </a:lnTo>
                <a:lnTo>
                  <a:pt x="12014605" y="5406763"/>
                </a:lnTo>
                <a:cubicBezTo>
                  <a:pt x="10874782" y="5224453"/>
                  <a:pt x="8651732" y="5100692"/>
                  <a:pt x="6096000" y="5100692"/>
                </a:cubicBezTo>
                <a:cubicBezTo>
                  <a:pt x="3540268" y="5100692"/>
                  <a:pt x="1317218" y="5224453"/>
                  <a:pt x="177396" y="5406763"/>
                </a:cubicBezTo>
                <a:lnTo>
                  <a:pt x="0" y="5438759"/>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
        <p:nvSpPr>
          <p:cNvPr id="5" name="Freihandform: Form 4">
            <a:extLst>
              <a:ext uri="{FF2B5EF4-FFF2-40B4-BE49-F238E27FC236}">
                <a16:creationId xmlns:a16="http://schemas.microsoft.com/office/drawing/2014/main" id="{033B4FA2-43C8-D210-6BA5-C35301379AA1}"/>
              </a:ext>
            </a:extLst>
          </p:cNvPr>
          <p:cNvSpPr/>
          <p:nvPr userDrawn="1"/>
        </p:nvSpPr>
        <p:spPr>
          <a:xfrm>
            <a:off x="0" y="3787382"/>
            <a:ext cx="9144000" cy="473360"/>
          </a:xfrm>
          <a:custGeom>
            <a:avLst/>
            <a:gdLst>
              <a:gd name="connsiteX0" fmla="*/ 6096000 w 12192000"/>
              <a:gd name="connsiteY0" fmla="*/ 0 h 631147"/>
              <a:gd name="connsiteX1" fmla="*/ 12160798 w 12192000"/>
              <a:gd name="connsiteY1" fmla="*/ 332757 h 631147"/>
              <a:gd name="connsiteX2" fmla="*/ 12192000 w 12192000"/>
              <a:gd name="connsiteY2" fmla="*/ 337612 h 631147"/>
              <a:gd name="connsiteX3" fmla="*/ 12192000 w 12192000"/>
              <a:gd name="connsiteY3" fmla="*/ 631147 h 631147"/>
              <a:gd name="connsiteX4" fmla="*/ 12107887 w 12192000"/>
              <a:gd name="connsiteY4" fmla="*/ 602965 h 631147"/>
              <a:gd name="connsiteX5" fmla="*/ 6096000 w 12192000"/>
              <a:gd name="connsiteY5" fmla="*/ 114300 h 631147"/>
              <a:gd name="connsiteX6" fmla="*/ 84113 w 12192000"/>
              <a:gd name="connsiteY6" fmla="*/ 602965 h 631147"/>
              <a:gd name="connsiteX7" fmla="*/ 0 w 12192000"/>
              <a:gd name="connsiteY7" fmla="*/ 631147 h 631147"/>
              <a:gd name="connsiteX8" fmla="*/ 0 w 12192000"/>
              <a:gd name="connsiteY8" fmla="*/ 337612 h 631147"/>
              <a:gd name="connsiteX9" fmla="*/ 31203 w 12192000"/>
              <a:gd name="connsiteY9" fmla="*/ 332757 h 631147"/>
              <a:gd name="connsiteX10" fmla="*/ 6096000 w 12192000"/>
              <a:gd name="connsiteY10" fmla="*/ 0 h 63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31147">
                <a:moveTo>
                  <a:pt x="6096000" y="0"/>
                </a:moveTo>
                <a:cubicBezTo>
                  <a:pt x="8537644" y="0"/>
                  <a:pt x="10719244" y="129534"/>
                  <a:pt x="12160798" y="332757"/>
                </a:cubicBezTo>
                <a:lnTo>
                  <a:pt x="12192000" y="337612"/>
                </a:lnTo>
                <a:lnTo>
                  <a:pt x="12192000" y="631147"/>
                </a:lnTo>
                <a:lnTo>
                  <a:pt x="12107887" y="602965"/>
                </a:lnTo>
                <a:cubicBezTo>
                  <a:pt x="11117396" y="315797"/>
                  <a:pt x="8798588" y="114300"/>
                  <a:pt x="6096000" y="114300"/>
                </a:cubicBezTo>
                <a:cubicBezTo>
                  <a:pt x="3393412" y="114300"/>
                  <a:pt x="1074605" y="315797"/>
                  <a:pt x="84113" y="602965"/>
                </a:cubicBezTo>
                <a:lnTo>
                  <a:pt x="0" y="631147"/>
                </a:lnTo>
                <a:lnTo>
                  <a:pt x="0" y="337612"/>
                </a:lnTo>
                <a:lnTo>
                  <a:pt x="31203" y="332757"/>
                </a:lnTo>
                <a:cubicBezTo>
                  <a:pt x="1472757" y="129534"/>
                  <a:pt x="3654357" y="0"/>
                  <a:pt x="6096000" y="0"/>
                </a:cubicBez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
        <p:nvSpPr>
          <p:cNvPr id="2" name="Titel 1">
            <a:extLst>
              <a:ext uri="{FF2B5EF4-FFF2-40B4-BE49-F238E27FC236}">
                <a16:creationId xmlns:a16="http://schemas.microsoft.com/office/drawing/2014/main" id="{59345017-CEB4-F77B-7CC6-096D1843C505}"/>
              </a:ext>
            </a:extLst>
          </p:cNvPr>
          <p:cNvSpPr>
            <a:spLocks noGrp="1"/>
          </p:cNvSpPr>
          <p:nvPr>
            <p:ph type="ctrTitle"/>
          </p:nvPr>
        </p:nvSpPr>
        <p:spPr>
          <a:xfrm>
            <a:off x="386953" y="1175104"/>
            <a:ext cx="7189484" cy="1496050"/>
          </a:xfrm>
        </p:spPr>
        <p:txBody>
          <a:bodyPr anchor="b"/>
          <a:lstStyle>
            <a:lvl1pPr algn="l">
              <a:defRPr sz="3300">
                <a:solidFill>
                  <a:schemeClr val="tx2"/>
                </a:solidFill>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48C42C26-61D7-4E81-1AB6-2C0941164D15}"/>
              </a:ext>
            </a:extLst>
          </p:cNvPr>
          <p:cNvSpPr>
            <a:spLocks noGrp="1"/>
          </p:cNvSpPr>
          <p:nvPr>
            <p:ph type="subTitle" idx="1"/>
          </p:nvPr>
        </p:nvSpPr>
        <p:spPr>
          <a:xfrm>
            <a:off x="386953" y="3001938"/>
            <a:ext cx="7189484" cy="680449"/>
          </a:xfrm>
        </p:spPr>
        <p:txBody>
          <a:bodyPr/>
          <a:lstStyle>
            <a:lvl1pPr marL="0" indent="0" algn="l">
              <a:spcBef>
                <a:spcPts val="0"/>
              </a:spcBef>
              <a:buNone/>
              <a:defRPr sz="135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de-DE" dirty="0"/>
          </a:p>
        </p:txBody>
      </p:sp>
      <p:pic>
        <p:nvPicPr>
          <p:cNvPr id="8" name="Grafik 7">
            <a:extLst>
              <a:ext uri="{FF2B5EF4-FFF2-40B4-BE49-F238E27FC236}">
                <a16:creationId xmlns:a16="http://schemas.microsoft.com/office/drawing/2014/main" id="{46D184FD-FD82-3F52-C106-F73AB34B38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0527" y="4374300"/>
            <a:ext cx="2227523" cy="569700"/>
          </a:xfrm>
          <a:prstGeom prst="rect">
            <a:avLst/>
          </a:prstGeom>
        </p:spPr>
      </p:pic>
      <p:sp>
        <p:nvSpPr>
          <p:cNvPr id="10" name="Ellipse 9">
            <a:extLst>
              <a:ext uri="{FF2B5EF4-FFF2-40B4-BE49-F238E27FC236}">
                <a16:creationId xmlns:a16="http://schemas.microsoft.com/office/drawing/2014/main" id="{38A2CC71-41B7-E69F-4A6C-A447D193BA6F}"/>
              </a:ext>
            </a:extLst>
          </p:cNvPr>
          <p:cNvSpPr/>
          <p:nvPr/>
        </p:nvSpPr>
        <p:spPr>
          <a:xfrm>
            <a:off x="8843998" y="1476907"/>
            <a:ext cx="251369" cy="251830"/>
          </a:xfrm>
          <a:prstGeom prst="ellipse">
            <a:avLst/>
          </a:prstGeom>
          <a:solidFill>
            <a:schemeClr val="accent1"/>
          </a:solidFill>
          <a:ln w="0" cap="flat">
            <a:noFill/>
            <a:prstDash val="solid"/>
            <a:miter/>
          </a:ln>
        </p:spPr>
        <p:txBody>
          <a:bodyPr rtlCol="0" anchor="ctr"/>
          <a:lstStyle/>
          <a:p>
            <a:endParaRPr lang="de-DE" sz="1350"/>
          </a:p>
        </p:txBody>
      </p:sp>
      <p:sp>
        <p:nvSpPr>
          <p:cNvPr id="11" name="Ellipse 10">
            <a:extLst>
              <a:ext uri="{FF2B5EF4-FFF2-40B4-BE49-F238E27FC236}">
                <a16:creationId xmlns:a16="http://schemas.microsoft.com/office/drawing/2014/main" id="{3F10195D-C2FF-A90C-465A-3B0B80BDBC88}"/>
              </a:ext>
            </a:extLst>
          </p:cNvPr>
          <p:cNvSpPr/>
          <p:nvPr/>
        </p:nvSpPr>
        <p:spPr>
          <a:xfrm>
            <a:off x="8841741" y="1033642"/>
            <a:ext cx="185844" cy="186235"/>
          </a:xfrm>
          <a:prstGeom prst="ellipse">
            <a:avLst/>
          </a:prstGeom>
          <a:solidFill>
            <a:schemeClr val="accent1"/>
          </a:solidFill>
          <a:ln w="0" cap="flat">
            <a:noFill/>
            <a:prstDash val="solid"/>
            <a:miter/>
          </a:ln>
        </p:spPr>
        <p:txBody>
          <a:bodyPr rtlCol="0" anchor="ctr"/>
          <a:lstStyle/>
          <a:p>
            <a:endParaRPr lang="de-DE" sz="1350"/>
          </a:p>
        </p:txBody>
      </p:sp>
      <p:sp>
        <p:nvSpPr>
          <p:cNvPr id="12" name="Ellipse 11">
            <a:extLst>
              <a:ext uri="{FF2B5EF4-FFF2-40B4-BE49-F238E27FC236}">
                <a16:creationId xmlns:a16="http://schemas.microsoft.com/office/drawing/2014/main" id="{F207A188-7F74-CF04-3A04-ECB60546EC71}"/>
              </a:ext>
            </a:extLst>
          </p:cNvPr>
          <p:cNvSpPr/>
          <p:nvPr/>
        </p:nvSpPr>
        <p:spPr>
          <a:xfrm>
            <a:off x="7560314" y="953076"/>
            <a:ext cx="216216" cy="216619"/>
          </a:xfrm>
          <a:prstGeom prst="ellipse">
            <a:avLst/>
          </a:prstGeom>
          <a:solidFill>
            <a:schemeClr val="accent1"/>
          </a:solidFill>
          <a:ln w="0" cap="flat">
            <a:noFill/>
            <a:prstDash val="solid"/>
            <a:miter/>
          </a:ln>
        </p:spPr>
        <p:txBody>
          <a:bodyPr rtlCol="0" anchor="ctr"/>
          <a:lstStyle/>
          <a:p>
            <a:endParaRPr lang="de-DE" sz="1350"/>
          </a:p>
        </p:txBody>
      </p:sp>
      <p:sp>
        <p:nvSpPr>
          <p:cNvPr id="13" name="Ellipse 12">
            <a:extLst>
              <a:ext uri="{FF2B5EF4-FFF2-40B4-BE49-F238E27FC236}">
                <a16:creationId xmlns:a16="http://schemas.microsoft.com/office/drawing/2014/main" id="{CFC6B4BB-444F-BD2B-77F6-834F0A271F86}"/>
              </a:ext>
            </a:extLst>
          </p:cNvPr>
          <p:cNvSpPr/>
          <p:nvPr/>
        </p:nvSpPr>
        <p:spPr>
          <a:xfrm>
            <a:off x="7619438" y="1287957"/>
            <a:ext cx="251468" cy="251903"/>
          </a:xfrm>
          <a:prstGeom prst="ellipse">
            <a:avLst/>
          </a:prstGeom>
          <a:solidFill>
            <a:schemeClr val="accent1"/>
          </a:solidFill>
          <a:ln w="0" cap="flat">
            <a:noFill/>
            <a:prstDash val="solid"/>
            <a:miter/>
          </a:ln>
        </p:spPr>
        <p:txBody>
          <a:bodyPr rtlCol="0" anchor="ctr"/>
          <a:lstStyle/>
          <a:p>
            <a:endParaRPr lang="de-DE" sz="1350"/>
          </a:p>
        </p:txBody>
      </p:sp>
      <p:sp>
        <p:nvSpPr>
          <p:cNvPr id="14" name="Ellipse 13">
            <a:extLst>
              <a:ext uri="{FF2B5EF4-FFF2-40B4-BE49-F238E27FC236}">
                <a16:creationId xmlns:a16="http://schemas.microsoft.com/office/drawing/2014/main" id="{CC6C853A-10FC-ED0F-7881-B74DEED28749}"/>
              </a:ext>
            </a:extLst>
          </p:cNvPr>
          <p:cNvSpPr/>
          <p:nvPr/>
        </p:nvSpPr>
        <p:spPr>
          <a:xfrm>
            <a:off x="7129072" y="893664"/>
            <a:ext cx="251434" cy="251864"/>
          </a:xfrm>
          <a:prstGeom prst="ellipse">
            <a:avLst/>
          </a:prstGeom>
          <a:solidFill>
            <a:schemeClr val="accent1"/>
          </a:solidFill>
          <a:ln w="0" cap="flat">
            <a:noFill/>
            <a:prstDash val="solid"/>
            <a:miter/>
          </a:ln>
        </p:spPr>
        <p:txBody>
          <a:bodyPr rtlCol="0" anchor="ctr"/>
          <a:lstStyle/>
          <a:p>
            <a:endParaRPr lang="de-DE" sz="1350"/>
          </a:p>
        </p:txBody>
      </p:sp>
      <p:sp>
        <p:nvSpPr>
          <p:cNvPr id="15" name="Ellipse 14">
            <a:extLst>
              <a:ext uri="{FF2B5EF4-FFF2-40B4-BE49-F238E27FC236}">
                <a16:creationId xmlns:a16="http://schemas.microsoft.com/office/drawing/2014/main" id="{5F47CCB7-E6CF-FEA9-5A74-2E486377ECF9}"/>
              </a:ext>
            </a:extLst>
          </p:cNvPr>
          <p:cNvSpPr/>
          <p:nvPr/>
        </p:nvSpPr>
        <p:spPr>
          <a:xfrm>
            <a:off x="7116115" y="1292919"/>
            <a:ext cx="292729" cy="293264"/>
          </a:xfrm>
          <a:prstGeom prst="ellipse">
            <a:avLst/>
          </a:prstGeom>
          <a:solidFill>
            <a:schemeClr val="accent1"/>
          </a:solidFill>
          <a:ln w="0" cap="flat">
            <a:noFill/>
            <a:prstDash val="solid"/>
            <a:miter/>
          </a:ln>
        </p:spPr>
        <p:txBody>
          <a:bodyPr rtlCol="0" anchor="ctr"/>
          <a:lstStyle/>
          <a:p>
            <a:endParaRPr lang="de-DE" sz="1350"/>
          </a:p>
        </p:txBody>
      </p:sp>
      <p:sp>
        <p:nvSpPr>
          <p:cNvPr id="16" name="Ellipse 15">
            <a:extLst>
              <a:ext uri="{FF2B5EF4-FFF2-40B4-BE49-F238E27FC236}">
                <a16:creationId xmlns:a16="http://schemas.microsoft.com/office/drawing/2014/main" id="{D12BC729-D93B-E9B0-8275-B5494F5C33F0}"/>
              </a:ext>
            </a:extLst>
          </p:cNvPr>
          <p:cNvSpPr/>
          <p:nvPr/>
        </p:nvSpPr>
        <p:spPr>
          <a:xfrm>
            <a:off x="7931058" y="933632"/>
            <a:ext cx="186048" cy="186389"/>
          </a:xfrm>
          <a:prstGeom prst="ellipse">
            <a:avLst/>
          </a:prstGeom>
          <a:solidFill>
            <a:schemeClr val="accent1"/>
          </a:solidFill>
          <a:ln w="0" cap="flat">
            <a:noFill/>
            <a:prstDash val="solid"/>
            <a:miter/>
          </a:ln>
        </p:spPr>
        <p:txBody>
          <a:bodyPr rtlCol="0" anchor="ctr"/>
          <a:lstStyle/>
          <a:p>
            <a:endParaRPr lang="de-DE" sz="1350"/>
          </a:p>
        </p:txBody>
      </p:sp>
      <p:sp>
        <p:nvSpPr>
          <p:cNvPr id="17" name="Ellipse 16">
            <a:extLst>
              <a:ext uri="{FF2B5EF4-FFF2-40B4-BE49-F238E27FC236}">
                <a16:creationId xmlns:a16="http://schemas.microsoft.com/office/drawing/2014/main" id="{B48A9A8C-7B16-DAF2-4607-E4D6CD82C319}"/>
              </a:ext>
            </a:extLst>
          </p:cNvPr>
          <p:cNvSpPr/>
          <p:nvPr/>
        </p:nvSpPr>
        <p:spPr>
          <a:xfrm>
            <a:off x="8469843" y="1786530"/>
            <a:ext cx="292722" cy="293425"/>
          </a:xfrm>
          <a:prstGeom prst="ellipse">
            <a:avLst/>
          </a:prstGeom>
          <a:solidFill>
            <a:schemeClr val="accent1"/>
          </a:solidFill>
          <a:ln w="0" cap="flat">
            <a:noFill/>
            <a:prstDash val="solid"/>
            <a:miter/>
          </a:ln>
        </p:spPr>
        <p:txBody>
          <a:bodyPr rtlCol="0" anchor="ctr"/>
          <a:lstStyle/>
          <a:p>
            <a:endParaRPr lang="de-DE" sz="1350"/>
          </a:p>
        </p:txBody>
      </p:sp>
      <p:sp>
        <p:nvSpPr>
          <p:cNvPr id="18" name="Ellipse 17">
            <a:extLst>
              <a:ext uri="{FF2B5EF4-FFF2-40B4-BE49-F238E27FC236}">
                <a16:creationId xmlns:a16="http://schemas.microsoft.com/office/drawing/2014/main" id="{0F3BC9CC-0843-944C-EBA7-38EAD45B6371}"/>
              </a:ext>
            </a:extLst>
          </p:cNvPr>
          <p:cNvSpPr/>
          <p:nvPr/>
        </p:nvSpPr>
        <p:spPr>
          <a:xfrm>
            <a:off x="8576245" y="1273807"/>
            <a:ext cx="216214" cy="216627"/>
          </a:xfrm>
          <a:prstGeom prst="ellipse">
            <a:avLst/>
          </a:prstGeom>
          <a:solidFill>
            <a:schemeClr val="accent1"/>
          </a:solidFill>
          <a:ln w="0" cap="flat">
            <a:noFill/>
            <a:prstDash val="solid"/>
            <a:miter/>
          </a:ln>
        </p:spPr>
        <p:txBody>
          <a:bodyPr rtlCol="0" anchor="ctr"/>
          <a:lstStyle/>
          <a:p>
            <a:endParaRPr lang="de-DE" sz="1350"/>
          </a:p>
        </p:txBody>
      </p:sp>
      <p:sp>
        <p:nvSpPr>
          <p:cNvPr id="19" name="Ellipse 18">
            <a:extLst>
              <a:ext uri="{FF2B5EF4-FFF2-40B4-BE49-F238E27FC236}">
                <a16:creationId xmlns:a16="http://schemas.microsoft.com/office/drawing/2014/main" id="{C844BFEF-EB94-6DCD-C354-1BF2F89600BC}"/>
              </a:ext>
            </a:extLst>
          </p:cNvPr>
          <p:cNvSpPr/>
          <p:nvPr/>
        </p:nvSpPr>
        <p:spPr>
          <a:xfrm>
            <a:off x="8215254" y="1490610"/>
            <a:ext cx="251294" cy="251765"/>
          </a:xfrm>
          <a:prstGeom prst="ellipse">
            <a:avLst/>
          </a:prstGeom>
          <a:solidFill>
            <a:schemeClr val="accent1"/>
          </a:solidFill>
          <a:ln w="0" cap="flat">
            <a:noFill/>
            <a:prstDash val="solid"/>
            <a:miter/>
          </a:ln>
        </p:spPr>
        <p:txBody>
          <a:bodyPr rtlCol="0" anchor="ctr"/>
          <a:lstStyle/>
          <a:p>
            <a:endParaRPr lang="de-DE" sz="1350"/>
          </a:p>
        </p:txBody>
      </p:sp>
      <p:sp>
        <p:nvSpPr>
          <p:cNvPr id="20" name="Ellipse 19">
            <a:extLst>
              <a:ext uri="{FF2B5EF4-FFF2-40B4-BE49-F238E27FC236}">
                <a16:creationId xmlns:a16="http://schemas.microsoft.com/office/drawing/2014/main" id="{52A0AFF8-E63A-04F1-BD8F-667B4AD76B86}"/>
              </a:ext>
            </a:extLst>
          </p:cNvPr>
          <p:cNvSpPr/>
          <p:nvPr/>
        </p:nvSpPr>
        <p:spPr>
          <a:xfrm>
            <a:off x="7749455" y="1659317"/>
            <a:ext cx="292784" cy="293272"/>
          </a:xfrm>
          <a:prstGeom prst="ellipse">
            <a:avLst/>
          </a:prstGeom>
          <a:solidFill>
            <a:schemeClr val="accent1"/>
          </a:solidFill>
          <a:ln w="0" cap="flat">
            <a:noFill/>
            <a:prstDash val="solid"/>
            <a:miter/>
          </a:ln>
        </p:spPr>
        <p:txBody>
          <a:bodyPr rtlCol="0" anchor="ctr"/>
          <a:lstStyle/>
          <a:p>
            <a:endParaRPr lang="de-DE" sz="1350"/>
          </a:p>
        </p:txBody>
      </p:sp>
      <p:sp>
        <p:nvSpPr>
          <p:cNvPr id="21" name="Ellipse 20">
            <a:extLst>
              <a:ext uri="{FF2B5EF4-FFF2-40B4-BE49-F238E27FC236}">
                <a16:creationId xmlns:a16="http://schemas.microsoft.com/office/drawing/2014/main" id="{B88782F0-2178-B465-444B-340D89EC8632}"/>
              </a:ext>
            </a:extLst>
          </p:cNvPr>
          <p:cNvSpPr/>
          <p:nvPr/>
        </p:nvSpPr>
        <p:spPr>
          <a:xfrm>
            <a:off x="8039809" y="1203175"/>
            <a:ext cx="216098" cy="216507"/>
          </a:xfrm>
          <a:prstGeom prst="ellipse">
            <a:avLst/>
          </a:prstGeom>
          <a:solidFill>
            <a:schemeClr val="accent1"/>
          </a:solidFill>
          <a:ln w="0" cap="flat">
            <a:noFill/>
            <a:prstDash val="solid"/>
            <a:miter/>
          </a:ln>
        </p:spPr>
        <p:txBody>
          <a:bodyPr rtlCol="0" anchor="ctr"/>
          <a:lstStyle/>
          <a:p>
            <a:endParaRPr lang="de-DE" sz="1350"/>
          </a:p>
        </p:txBody>
      </p:sp>
      <p:sp>
        <p:nvSpPr>
          <p:cNvPr id="22" name="Ellipse 21">
            <a:extLst>
              <a:ext uri="{FF2B5EF4-FFF2-40B4-BE49-F238E27FC236}">
                <a16:creationId xmlns:a16="http://schemas.microsoft.com/office/drawing/2014/main" id="{A240C925-B456-0394-6D09-E0A9393D0D42}"/>
              </a:ext>
            </a:extLst>
          </p:cNvPr>
          <p:cNvSpPr/>
          <p:nvPr/>
        </p:nvSpPr>
        <p:spPr>
          <a:xfrm>
            <a:off x="8377516" y="1064274"/>
            <a:ext cx="185917" cy="186251"/>
          </a:xfrm>
          <a:prstGeom prst="ellipse">
            <a:avLst/>
          </a:prstGeom>
          <a:solidFill>
            <a:schemeClr val="accent1"/>
          </a:solidFill>
          <a:ln w="0" cap="flat">
            <a:noFill/>
            <a:prstDash val="solid"/>
            <a:miter/>
          </a:ln>
        </p:spPr>
        <p:txBody>
          <a:bodyPr rtlCol="0" anchor="ctr"/>
          <a:lstStyle/>
          <a:p>
            <a:endParaRPr lang="de-DE" sz="1350"/>
          </a:p>
        </p:txBody>
      </p:sp>
      <p:sp>
        <p:nvSpPr>
          <p:cNvPr id="23" name="Ellipse 22">
            <a:extLst>
              <a:ext uri="{FF2B5EF4-FFF2-40B4-BE49-F238E27FC236}">
                <a16:creationId xmlns:a16="http://schemas.microsoft.com/office/drawing/2014/main" id="{DE600F78-C8B1-EF54-A5C4-2B1F66AD7F61}"/>
              </a:ext>
            </a:extLst>
          </p:cNvPr>
          <p:cNvSpPr/>
          <p:nvPr/>
        </p:nvSpPr>
        <p:spPr>
          <a:xfrm>
            <a:off x="6646095" y="731750"/>
            <a:ext cx="292686" cy="293225"/>
          </a:xfrm>
          <a:prstGeom prst="ellipse">
            <a:avLst/>
          </a:prstGeom>
          <a:solidFill>
            <a:schemeClr val="accent1"/>
          </a:solidFill>
          <a:ln w="0" cap="flat">
            <a:noFill/>
            <a:prstDash val="solid"/>
            <a:miter/>
          </a:ln>
        </p:spPr>
        <p:txBody>
          <a:bodyPr rtlCol="0" anchor="ctr"/>
          <a:lstStyle/>
          <a:p>
            <a:endParaRPr lang="de-DE" sz="1350"/>
          </a:p>
        </p:txBody>
      </p:sp>
      <p:sp>
        <p:nvSpPr>
          <p:cNvPr id="24" name="Ellipse 23">
            <a:extLst>
              <a:ext uri="{FF2B5EF4-FFF2-40B4-BE49-F238E27FC236}">
                <a16:creationId xmlns:a16="http://schemas.microsoft.com/office/drawing/2014/main" id="{524CAAD9-F5E5-B4C9-D532-1C0288C7837E}"/>
              </a:ext>
            </a:extLst>
          </p:cNvPr>
          <p:cNvSpPr/>
          <p:nvPr/>
        </p:nvSpPr>
        <p:spPr>
          <a:xfrm>
            <a:off x="7555684" y="658105"/>
            <a:ext cx="185916" cy="186216"/>
          </a:xfrm>
          <a:prstGeom prst="ellipse">
            <a:avLst/>
          </a:prstGeom>
          <a:solidFill>
            <a:schemeClr val="bg1"/>
          </a:solidFill>
          <a:ln w="0" cap="flat">
            <a:noFill/>
            <a:prstDash val="solid"/>
            <a:miter/>
          </a:ln>
        </p:spPr>
        <p:txBody>
          <a:bodyPr rtlCol="0" anchor="ctr"/>
          <a:lstStyle/>
          <a:p>
            <a:endParaRPr lang="de-DE" sz="1350"/>
          </a:p>
        </p:txBody>
      </p:sp>
      <p:sp>
        <p:nvSpPr>
          <p:cNvPr id="25" name="Ellipse 24">
            <a:extLst>
              <a:ext uri="{FF2B5EF4-FFF2-40B4-BE49-F238E27FC236}">
                <a16:creationId xmlns:a16="http://schemas.microsoft.com/office/drawing/2014/main" id="{8E4CF28A-B35C-C459-920D-E0123BEE1C2B}"/>
              </a:ext>
            </a:extLst>
          </p:cNvPr>
          <p:cNvSpPr/>
          <p:nvPr/>
        </p:nvSpPr>
        <p:spPr>
          <a:xfrm>
            <a:off x="7194701" y="553439"/>
            <a:ext cx="216042" cy="216481"/>
          </a:xfrm>
          <a:prstGeom prst="ellipse">
            <a:avLst/>
          </a:prstGeom>
          <a:solidFill>
            <a:schemeClr val="bg1"/>
          </a:solidFill>
          <a:ln w="0" cap="flat">
            <a:noFill/>
            <a:prstDash val="solid"/>
            <a:miter/>
          </a:ln>
        </p:spPr>
        <p:txBody>
          <a:bodyPr rtlCol="0" anchor="ctr"/>
          <a:lstStyle/>
          <a:p>
            <a:endParaRPr lang="de-DE" sz="1350"/>
          </a:p>
        </p:txBody>
      </p:sp>
      <p:sp>
        <p:nvSpPr>
          <p:cNvPr id="26" name="Ellipse 25">
            <a:extLst>
              <a:ext uri="{FF2B5EF4-FFF2-40B4-BE49-F238E27FC236}">
                <a16:creationId xmlns:a16="http://schemas.microsoft.com/office/drawing/2014/main" id="{115EB7EC-AEEB-7E90-E02B-722ED696C26C}"/>
              </a:ext>
            </a:extLst>
          </p:cNvPr>
          <p:cNvSpPr/>
          <p:nvPr/>
        </p:nvSpPr>
        <p:spPr>
          <a:xfrm>
            <a:off x="6395988" y="43315"/>
            <a:ext cx="292754" cy="293294"/>
          </a:xfrm>
          <a:prstGeom prst="ellipse">
            <a:avLst/>
          </a:prstGeom>
          <a:solidFill>
            <a:schemeClr val="bg1"/>
          </a:solidFill>
          <a:ln w="0" cap="flat">
            <a:noFill/>
            <a:prstDash val="solid"/>
            <a:miter/>
          </a:ln>
        </p:spPr>
        <p:txBody>
          <a:bodyPr rtlCol="0" anchor="ctr"/>
          <a:lstStyle/>
          <a:p>
            <a:endParaRPr lang="de-DE" sz="1350"/>
          </a:p>
        </p:txBody>
      </p:sp>
      <p:sp>
        <p:nvSpPr>
          <p:cNvPr id="27" name="Ellipse 26">
            <a:extLst>
              <a:ext uri="{FF2B5EF4-FFF2-40B4-BE49-F238E27FC236}">
                <a16:creationId xmlns:a16="http://schemas.microsoft.com/office/drawing/2014/main" id="{C6EAAAFE-19B5-FA95-4C62-F20F05785F46}"/>
              </a:ext>
            </a:extLst>
          </p:cNvPr>
          <p:cNvSpPr/>
          <p:nvPr/>
        </p:nvSpPr>
        <p:spPr>
          <a:xfrm>
            <a:off x="7297426" y="270751"/>
            <a:ext cx="185917" cy="186299"/>
          </a:xfrm>
          <a:prstGeom prst="ellipse">
            <a:avLst/>
          </a:prstGeom>
          <a:solidFill>
            <a:schemeClr val="bg1"/>
          </a:solidFill>
          <a:ln w="0" cap="flat">
            <a:noFill/>
            <a:prstDash val="solid"/>
            <a:miter/>
          </a:ln>
        </p:spPr>
        <p:txBody>
          <a:bodyPr rtlCol="0" anchor="ctr"/>
          <a:lstStyle/>
          <a:p>
            <a:endParaRPr lang="de-DE" sz="1350"/>
          </a:p>
        </p:txBody>
      </p:sp>
      <p:sp>
        <p:nvSpPr>
          <p:cNvPr id="28" name="Ellipse 27">
            <a:extLst>
              <a:ext uri="{FF2B5EF4-FFF2-40B4-BE49-F238E27FC236}">
                <a16:creationId xmlns:a16="http://schemas.microsoft.com/office/drawing/2014/main" id="{2FC2FB70-D1D1-50E5-55AD-018D0E71B678}"/>
              </a:ext>
            </a:extLst>
          </p:cNvPr>
          <p:cNvSpPr/>
          <p:nvPr/>
        </p:nvSpPr>
        <p:spPr>
          <a:xfrm>
            <a:off x="6987652" y="52886"/>
            <a:ext cx="216234" cy="216674"/>
          </a:xfrm>
          <a:prstGeom prst="ellipse">
            <a:avLst/>
          </a:prstGeom>
          <a:solidFill>
            <a:schemeClr val="bg1"/>
          </a:solidFill>
          <a:ln w="0" cap="flat">
            <a:noFill/>
            <a:prstDash val="solid"/>
            <a:miter/>
          </a:ln>
        </p:spPr>
        <p:txBody>
          <a:bodyPr rtlCol="0" anchor="ctr"/>
          <a:lstStyle/>
          <a:p>
            <a:endParaRPr lang="de-DE" sz="1350"/>
          </a:p>
        </p:txBody>
      </p:sp>
      <p:sp>
        <p:nvSpPr>
          <p:cNvPr id="29" name="Ellipse 28">
            <a:extLst>
              <a:ext uri="{FF2B5EF4-FFF2-40B4-BE49-F238E27FC236}">
                <a16:creationId xmlns:a16="http://schemas.microsoft.com/office/drawing/2014/main" id="{6B0159B5-E3E0-A7FF-F38F-8E617E02310B}"/>
              </a:ext>
            </a:extLst>
          </p:cNvPr>
          <p:cNvSpPr/>
          <p:nvPr/>
        </p:nvSpPr>
        <p:spPr>
          <a:xfrm>
            <a:off x="6802748" y="354996"/>
            <a:ext cx="251333" cy="251777"/>
          </a:xfrm>
          <a:prstGeom prst="ellipse">
            <a:avLst/>
          </a:prstGeom>
          <a:solidFill>
            <a:schemeClr val="bg1"/>
          </a:solidFill>
          <a:ln w="0" cap="flat">
            <a:noFill/>
            <a:prstDash val="solid"/>
            <a:miter/>
          </a:ln>
        </p:spPr>
        <p:txBody>
          <a:bodyPr rtlCol="0" anchor="ctr"/>
          <a:lstStyle/>
          <a:p>
            <a:endParaRPr lang="de-DE" sz="1350"/>
          </a:p>
        </p:txBody>
      </p:sp>
      <p:pic>
        <p:nvPicPr>
          <p:cNvPr id="30" name="Grafik 29">
            <a:extLst>
              <a:ext uri="{FF2B5EF4-FFF2-40B4-BE49-F238E27FC236}">
                <a16:creationId xmlns:a16="http://schemas.microsoft.com/office/drawing/2014/main" id="{9EBE98D4-69BE-2693-F4D2-144DFA26979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49994" y="4373284"/>
            <a:ext cx="2033900" cy="568888"/>
          </a:xfrm>
          <a:prstGeom prst="rect">
            <a:avLst/>
          </a:prstGeom>
        </p:spPr>
      </p:pic>
    </p:spTree>
    <p:extLst>
      <p:ext uri="{BB962C8B-B14F-4D97-AF65-F5344CB8AC3E}">
        <p14:creationId xmlns:p14="http://schemas.microsoft.com/office/powerpoint/2010/main" val="3081059383"/>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Kontakt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345017-CEB4-F77B-7CC6-096D1843C505}"/>
              </a:ext>
            </a:extLst>
          </p:cNvPr>
          <p:cNvSpPr>
            <a:spLocks noGrp="1"/>
          </p:cNvSpPr>
          <p:nvPr>
            <p:ph type="ctrTitle"/>
          </p:nvPr>
        </p:nvSpPr>
        <p:spPr>
          <a:xfrm>
            <a:off x="386953" y="1175104"/>
            <a:ext cx="7189484" cy="1496050"/>
          </a:xfrm>
        </p:spPr>
        <p:txBody>
          <a:bodyPr anchor="b"/>
          <a:lstStyle>
            <a:lvl1pPr algn="l">
              <a:defRPr sz="3300"/>
            </a:lvl1pPr>
          </a:lstStyle>
          <a:p>
            <a:r>
              <a:rPr lang="de-DE"/>
              <a:t>Mastertitelformat bearbeiten</a:t>
            </a:r>
            <a:endParaRPr lang="de-DE" dirty="0"/>
          </a:p>
        </p:txBody>
      </p:sp>
      <p:sp>
        <p:nvSpPr>
          <p:cNvPr id="3" name="Untertitel 2">
            <a:extLst>
              <a:ext uri="{FF2B5EF4-FFF2-40B4-BE49-F238E27FC236}">
                <a16:creationId xmlns:a16="http://schemas.microsoft.com/office/drawing/2014/main" id="{48C42C26-61D7-4E81-1AB6-2C0941164D15}"/>
              </a:ext>
            </a:extLst>
          </p:cNvPr>
          <p:cNvSpPr>
            <a:spLocks noGrp="1"/>
          </p:cNvSpPr>
          <p:nvPr>
            <p:ph type="subTitle" idx="1"/>
          </p:nvPr>
        </p:nvSpPr>
        <p:spPr>
          <a:xfrm>
            <a:off x="386953" y="3001937"/>
            <a:ext cx="7189484" cy="867119"/>
          </a:xfrm>
        </p:spPr>
        <p:txBody>
          <a:bodyPr/>
          <a:lstStyle>
            <a:lvl1pPr marL="0" indent="0" algn="l">
              <a:spcBef>
                <a:spcPts val="0"/>
              </a:spcBef>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de-DE" dirty="0"/>
          </a:p>
        </p:txBody>
      </p:sp>
      <p:pic>
        <p:nvPicPr>
          <p:cNvPr id="8" name="Grafik 7">
            <a:extLst>
              <a:ext uri="{FF2B5EF4-FFF2-40B4-BE49-F238E27FC236}">
                <a16:creationId xmlns:a16="http://schemas.microsoft.com/office/drawing/2014/main" id="{46D184FD-FD82-3F52-C106-F73AB34B38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0527" y="4374300"/>
            <a:ext cx="2227523" cy="569700"/>
          </a:xfrm>
          <a:prstGeom prst="rect">
            <a:avLst/>
          </a:prstGeom>
        </p:spPr>
      </p:pic>
      <p:grpSp>
        <p:nvGrpSpPr>
          <p:cNvPr id="9" name="Gruppieren 8">
            <a:extLst>
              <a:ext uri="{FF2B5EF4-FFF2-40B4-BE49-F238E27FC236}">
                <a16:creationId xmlns:a16="http://schemas.microsoft.com/office/drawing/2014/main" id="{61C1FA83-415D-3832-38CF-393CC364BA9F}"/>
              </a:ext>
            </a:extLst>
          </p:cNvPr>
          <p:cNvGrpSpPr/>
          <p:nvPr userDrawn="1"/>
        </p:nvGrpSpPr>
        <p:grpSpPr>
          <a:xfrm>
            <a:off x="6395988" y="43316"/>
            <a:ext cx="2699378" cy="2036639"/>
            <a:chOff x="8527983" y="57753"/>
            <a:chExt cx="3599171" cy="2715518"/>
          </a:xfrm>
        </p:grpSpPr>
        <p:sp>
          <p:nvSpPr>
            <p:cNvPr id="10" name="Ellipse 9">
              <a:extLst>
                <a:ext uri="{FF2B5EF4-FFF2-40B4-BE49-F238E27FC236}">
                  <a16:creationId xmlns:a16="http://schemas.microsoft.com/office/drawing/2014/main" id="{38A2CC71-41B7-E69F-4A6C-A447D193BA6F}"/>
                </a:ext>
              </a:extLst>
            </p:cNvPr>
            <p:cNvSpPr/>
            <p:nvPr/>
          </p:nvSpPr>
          <p:spPr>
            <a:xfrm>
              <a:off x="11791995" y="1969209"/>
              <a:ext cx="335159" cy="335773"/>
            </a:xfrm>
            <a:prstGeom prst="ellipse">
              <a:avLst/>
            </a:prstGeom>
            <a:solidFill>
              <a:schemeClr val="accent1"/>
            </a:solidFill>
            <a:ln w="0" cap="flat">
              <a:noFill/>
              <a:prstDash val="solid"/>
              <a:miter/>
            </a:ln>
          </p:spPr>
          <p:txBody>
            <a:bodyPr rtlCol="0" anchor="ctr"/>
            <a:lstStyle/>
            <a:p>
              <a:endParaRPr lang="de-DE" sz="1350"/>
            </a:p>
          </p:txBody>
        </p:sp>
        <p:sp>
          <p:nvSpPr>
            <p:cNvPr id="11" name="Ellipse 10">
              <a:extLst>
                <a:ext uri="{FF2B5EF4-FFF2-40B4-BE49-F238E27FC236}">
                  <a16:creationId xmlns:a16="http://schemas.microsoft.com/office/drawing/2014/main" id="{3F10195D-C2FF-A90C-465A-3B0B80BDBC88}"/>
                </a:ext>
              </a:extLst>
            </p:cNvPr>
            <p:cNvSpPr/>
            <p:nvPr/>
          </p:nvSpPr>
          <p:spPr>
            <a:xfrm>
              <a:off x="11788988" y="1378187"/>
              <a:ext cx="247792" cy="248313"/>
            </a:xfrm>
            <a:prstGeom prst="ellipse">
              <a:avLst/>
            </a:prstGeom>
            <a:solidFill>
              <a:schemeClr val="accent1"/>
            </a:solidFill>
            <a:ln w="0" cap="flat">
              <a:noFill/>
              <a:prstDash val="solid"/>
              <a:miter/>
            </a:ln>
          </p:spPr>
          <p:txBody>
            <a:bodyPr rtlCol="0" anchor="ctr"/>
            <a:lstStyle/>
            <a:p>
              <a:endParaRPr lang="de-DE" sz="1350"/>
            </a:p>
          </p:txBody>
        </p:sp>
        <p:sp>
          <p:nvSpPr>
            <p:cNvPr id="12" name="Ellipse 11">
              <a:extLst>
                <a:ext uri="{FF2B5EF4-FFF2-40B4-BE49-F238E27FC236}">
                  <a16:creationId xmlns:a16="http://schemas.microsoft.com/office/drawing/2014/main" id="{F207A188-7F74-CF04-3A04-ECB60546EC71}"/>
                </a:ext>
              </a:extLst>
            </p:cNvPr>
            <p:cNvSpPr/>
            <p:nvPr/>
          </p:nvSpPr>
          <p:spPr>
            <a:xfrm>
              <a:off x="10080417" y="1270768"/>
              <a:ext cx="288288" cy="288825"/>
            </a:xfrm>
            <a:prstGeom prst="ellipse">
              <a:avLst/>
            </a:prstGeom>
            <a:solidFill>
              <a:schemeClr val="accent1"/>
            </a:solidFill>
            <a:ln w="0" cap="flat">
              <a:noFill/>
              <a:prstDash val="solid"/>
              <a:miter/>
            </a:ln>
          </p:spPr>
          <p:txBody>
            <a:bodyPr rtlCol="0" anchor="ctr"/>
            <a:lstStyle/>
            <a:p>
              <a:endParaRPr lang="de-DE" sz="1350"/>
            </a:p>
          </p:txBody>
        </p:sp>
        <p:sp>
          <p:nvSpPr>
            <p:cNvPr id="13" name="Ellipse 12">
              <a:extLst>
                <a:ext uri="{FF2B5EF4-FFF2-40B4-BE49-F238E27FC236}">
                  <a16:creationId xmlns:a16="http://schemas.microsoft.com/office/drawing/2014/main" id="{CFC6B4BB-444F-BD2B-77F6-834F0A271F86}"/>
                </a:ext>
              </a:extLst>
            </p:cNvPr>
            <p:cNvSpPr/>
            <p:nvPr/>
          </p:nvSpPr>
          <p:spPr>
            <a:xfrm>
              <a:off x="10159250" y="1717274"/>
              <a:ext cx="335291" cy="335871"/>
            </a:xfrm>
            <a:prstGeom prst="ellipse">
              <a:avLst/>
            </a:prstGeom>
            <a:solidFill>
              <a:schemeClr val="accent1"/>
            </a:solidFill>
            <a:ln w="0" cap="flat">
              <a:noFill/>
              <a:prstDash val="solid"/>
              <a:miter/>
            </a:ln>
          </p:spPr>
          <p:txBody>
            <a:bodyPr rtlCol="0" anchor="ctr"/>
            <a:lstStyle/>
            <a:p>
              <a:endParaRPr lang="de-DE" sz="1350"/>
            </a:p>
          </p:txBody>
        </p:sp>
        <p:sp>
          <p:nvSpPr>
            <p:cNvPr id="14" name="Ellipse 13">
              <a:extLst>
                <a:ext uri="{FF2B5EF4-FFF2-40B4-BE49-F238E27FC236}">
                  <a16:creationId xmlns:a16="http://schemas.microsoft.com/office/drawing/2014/main" id="{CC6C853A-10FC-ED0F-7881-B74DEED28749}"/>
                </a:ext>
              </a:extLst>
            </p:cNvPr>
            <p:cNvSpPr/>
            <p:nvPr/>
          </p:nvSpPr>
          <p:spPr>
            <a:xfrm>
              <a:off x="9505429" y="1191551"/>
              <a:ext cx="335245" cy="335819"/>
            </a:xfrm>
            <a:prstGeom prst="ellipse">
              <a:avLst/>
            </a:prstGeom>
            <a:solidFill>
              <a:schemeClr val="accent1"/>
            </a:solidFill>
            <a:ln w="0" cap="flat">
              <a:noFill/>
              <a:prstDash val="solid"/>
              <a:miter/>
            </a:ln>
          </p:spPr>
          <p:txBody>
            <a:bodyPr rtlCol="0" anchor="ctr"/>
            <a:lstStyle/>
            <a:p>
              <a:endParaRPr lang="de-DE" sz="1350"/>
            </a:p>
          </p:txBody>
        </p:sp>
        <p:sp>
          <p:nvSpPr>
            <p:cNvPr id="15" name="Ellipse 14">
              <a:extLst>
                <a:ext uri="{FF2B5EF4-FFF2-40B4-BE49-F238E27FC236}">
                  <a16:creationId xmlns:a16="http://schemas.microsoft.com/office/drawing/2014/main" id="{5F47CCB7-E6CF-FEA9-5A74-2E486377ECF9}"/>
                </a:ext>
              </a:extLst>
            </p:cNvPr>
            <p:cNvSpPr/>
            <p:nvPr/>
          </p:nvSpPr>
          <p:spPr>
            <a:xfrm>
              <a:off x="9488151" y="1723892"/>
              <a:ext cx="390305" cy="391018"/>
            </a:xfrm>
            <a:prstGeom prst="ellipse">
              <a:avLst/>
            </a:prstGeom>
            <a:solidFill>
              <a:schemeClr val="accent1"/>
            </a:solidFill>
            <a:ln w="0" cap="flat">
              <a:noFill/>
              <a:prstDash val="solid"/>
              <a:miter/>
            </a:ln>
          </p:spPr>
          <p:txBody>
            <a:bodyPr rtlCol="0" anchor="ctr"/>
            <a:lstStyle/>
            <a:p>
              <a:endParaRPr lang="de-DE" sz="1350"/>
            </a:p>
          </p:txBody>
        </p:sp>
        <p:sp>
          <p:nvSpPr>
            <p:cNvPr id="16" name="Ellipse 15">
              <a:extLst>
                <a:ext uri="{FF2B5EF4-FFF2-40B4-BE49-F238E27FC236}">
                  <a16:creationId xmlns:a16="http://schemas.microsoft.com/office/drawing/2014/main" id="{D12BC729-D93B-E9B0-8275-B5494F5C33F0}"/>
                </a:ext>
              </a:extLst>
            </p:cNvPr>
            <p:cNvSpPr/>
            <p:nvPr/>
          </p:nvSpPr>
          <p:spPr>
            <a:xfrm>
              <a:off x="10574744" y="1244842"/>
              <a:ext cx="248064" cy="248518"/>
            </a:xfrm>
            <a:prstGeom prst="ellipse">
              <a:avLst/>
            </a:prstGeom>
            <a:solidFill>
              <a:schemeClr val="accent1"/>
            </a:solidFill>
            <a:ln w="0" cap="flat">
              <a:noFill/>
              <a:prstDash val="solid"/>
              <a:miter/>
            </a:ln>
          </p:spPr>
          <p:txBody>
            <a:bodyPr rtlCol="0" anchor="ctr"/>
            <a:lstStyle/>
            <a:p>
              <a:endParaRPr lang="de-DE" sz="1350"/>
            </a:p>
          </p:txBody>
        </p:sp>
        <p:sp>
          <p:nvSpPr>
            <p:cNvPr id="17" name="Ellipse 16">
              <a:extLst>
                <a:ext uri="{FF2B5EF4-FFF2-40B4-BE49-F238E27FC236}">
                  <a16:creationId xmlns:a16="http://schemas.microsoft.com/office/drawing/2014/main" id="{B48A9A8C-7B16-DAF2-4607-E4D6CD82C319}"/>
                </a:ext>
              </a:extLst>
            </p:cNvPr>
            <p:cNvSpPr/>
            <p:nvPr/>
          </p:nvSpPr>
          <p:spPr>
            <a:xfrm>
              <a:off x="11293123" y="2382038"/>
              <a:ext cx="390296" cy="391233"/>
            </a:xfrm>
            <a:prstGeom prst="ellipse">
              <a:avLst/>
            </a:prstGeom>
            <a:solidFill>
              <a:schemeClr val="accent1"/>
            </a:solidFill>
            <a:ln w="0" cap="flat">
              <a:noFill/>
              <a:prstDash val="solid"/>
              <a:miter/>
            </a:ln>
          </p:spPr>
          <p:txBody>
            <a:bodyPr rtlCol="0" anchor="ctr"/>
            <a:lstStyle/>
            <a:p>
              <a:endParaRPr lang="de-DE" sz="1350"/>
            </a:p>
          </p:txBody>
        </p:sp>
        <p:sp>
          <p:nvSpPr>
            <p:cNvPr id="18" name="Ellipse 17">
              <a:extLst>
                <a:ext uri="{FF2B5EF4-FFF2-40B4-BE49-F238E27FC236}">
                  <a16:creationId xmlns:a16="http://schemas.microsoft.com/office/drawing/2014/main" id="{0F3BC9CC-0843-944C-EBA7-38EAD45B6371}"/>
                </a:ext>
              </a:extLst>
            </p:cNvPr>
            <p:cNvSpPr/>
            <p:nvPr/>
          </p:nvSpPr>
          <p:spPr>
            <a:xfrm>
              <a:off x="11434993" y="1698410"/>
              <a:ext cx="288285" cy="288836"/>
            </a:xfrm>
            <a:prstGeom prst="ellipse">
              <a:avLst/>
            </a:prstGeom>
            <a:solidFill>
              <a:schemeClr val="accent1"/>
            </a:solidFill>
            <a:ln w="0" cap="flat">
              <a:noFill/>
              <a:prstDash val="solid"/>
              <a:miter/>
            </a:ln>
          </p:spPr>
          <p:txBody>
            <a:bodyPr rtlCol="0" anchor="ctr"/>
            <a:lstStyle/>
            <a:p>
              <a:endParaRPr lang="de-DE" sz="1350"/>
            </a:p>
          </p:txBody>
        </p:sp>
        <p:sp>
          <p:nvSpPr>
            <p:cNvPr id="19" name="Ellipse 18">
              <a:extLst>
                <a:ext uri="{FF2B5EF4-FFF2-40B4-BE49-F238E27FC236}">
                  <a16:creationId xmlns:a16="http://schemas.microsoft.com/office/drawing/2014/main" id="{C844BFEF-EB94-6DCD-C354-1BF2F89600BC}"/>
                </a:ext>
              </a:extLst>
            </p:cNvPr>
            <p:cNvSpPr/>
            <p:nvPr/>
          </p:nvSpPr>
          <p:spPr>
            <a:xfrm>
              <a:off x="10953671" y="1987479"/>
              <a:ext cx="335059" cy="335686"/>
            </a:xfrm>
            <a:prstGeom prst="ellipse">
              <a:avLst/>
            </a:prstGeom>
            <a:solidFill>
              <a:schemeClr val="accent1"/>
            </a:solidFill>
            <a:ln w="0" cap="flat">
              <a:noFill/>
              <a:prstDash val="solid"/>
              <a:miter/>
            </a:ln>
          </p:spPr>
          <p:txBody>
            <a:bodyPr rtlCol="0" anchor="ctr"/>
            <a:lstStyle/>
            <a:p>
              <a:endParaRPr lang="de-DE" sz="1350"/>
            </a:p>
          </p:txBody>
        </p:sp>
        <p:sp>
          <p:nvSpPr>
            <p:cNvPr id="20" name="Ellipse 19">
              <a:extLst>
                <a:ext uri="{FF2B5EF4-FFF2-40B4-BE49-F238E27FC236}">
                  <a16:creationId xmlns:a16="http://schemas.microsoft.com/office/drawing/2014/main" id="{52A0AFF8-E63A-04F1-BD8F-667B4AD76B86}"/>
                </a:ext>
              </a:extLst>
            </p:cNvPr>
            <p:cNvSpPr/>
            <p:nvPr/>
          </p:nvSpPr>
          <p:spPr>
            <a:xfrm>
              <a:off x="10332605" y="2212422"/>
              <a:ext cx="390378" cy="391029"/>
            </a:xfrm>
            <a:prstGeom prst="ellipse">
              <a:avLst/>
            </a:prstGeom>
            <a:solidFill>
              <a:schemeClr val="accent1"/>
            </a:solidFill>
            <a:ln w="0" cap="flat">
              <a:noFill/>
              <a:prstDash val="solid"/>
              <a:miter/>
            </a:ln>
          </p:spPr>
          <p:txBody>
            <a:bodyPr rtlCol="0" anchor="ctr"/>
            <a:lstStyle/>
            <a:p>
              <a:endParaRPr lang="de-DE" sz="1350"/>
            </a:p>
          </p:txBody>
        </p:sp>
        <p:sp>
          <p:nvSpPr>
            <p:cNvPr id="21" name="Ellipse 20">
              <a:extLst>
                <a:ext uri="{FF2B5EF4-FFF2-40B4-BE49-F238E27FC236}">
                  <a16:creationId xmlns:a16="http://schemas.microsoft.com/office/drawing/2014/main" id="{B88782F0-2178-B465-444B-340D89EC8632}"/>
                </a:ext>
              </a:extLst>
            </p:cNvPr>
            <p:cNvSpPr/>
            <p:nvPr/>
          </p:nvSpPr>
          <p:spPr>
            <a:xfrm>
              <a:off x="10719744" y="1604232"/>
              <a:ext cx="288131" cy="288676"/>
            </a:xfrm>
            <a:prstGeom prst="ellipse">
              <a:avLst/>
            </a:prstGeom>
            <a:solidFill>
              <a:schemeClr val="accent1"/>
            </a:solidFill>
            <a:ln w="0" cap="flat">
              <a:noFill/>
              <a:prstDash val="solid"/>
              <a:miter/>
            </a:ln>
          </p:spPr>
          <p:txBody>
            <a:bodyPr rtlCol="0" anchor="ctr"/>
            <a:lstStyle/>
            <a:p>
              <a:endParaRPr lang="de-DE" sz="1350"/>
            </a:p>
          </p:txBody>
        </p:sp>
        <p:sp>
          <p:nvSpPr>
            <p:cNvPr id="22" name="Ellipse 21">
              <a:extLst>
                <a:ext uri="{FF2B5EF4-FFF2-40B4-BE49-F238E27FC236}">
                  <a16:creationId xmlns:a16="http://schemas.microsoft.com/office/drawing/2014/main" id="{A240C925-B456-0394-6D09-E0A9393D0D42}"/>
                </a:ext>
              </a:extLst>
            </p:cNvPr>
            <p:cNvSpPr/>
            <p:nvPr/>
          </p:nvSpPr>
          <p:spPr>
            <a:xfrm>
              <a:off x="11170019" y="1419030"/>
              <a:ext cx="247889" cy="248335"/>
            </a:xfrm>
            <a:prstGeom prst="ellipse">
              <a:avLst/>
            </a:prstGeom>
            <a:solidFill>
              <a:schemeClr val="accent1"/>
            </a:solidFill>
            <a:ln w="0" cap="flat">
              <a:noFill/>
              <a:prstDash val="solid"/>
              <a:miter/>
            </a:ln>
          </p:spPr>
          <p:txBody>
            <a:bodyPr rtlCol="0" anchor="ctr"/>
            <a:lstStyle/>
            <a:p>
              <a:endParaRPr lang="de-DE" sz="1350"/>
            </a:p>
          </p:txBody>
        </p:sp>
        <p:sp>
          <p:nvSpPr>
            <p:cNvPr id="23" name="Ellipse 22">
              <a:extLst>
                <a:ext uri="{FF2B5EF4-FFF2-40B4-BE49-F238E27FC236}">
                  <a16:creationId xmlns:a16="http://schemas.microsoft.com/office/drawing/2014/main" id="{DE600F78-C8B1-EF54-A5C4-2B1F66AD7F61}"/>
                </a:ext>
              </a:extLst>
            </p:cNvPr>
            <p:cNvSpPr/>
            <p:nvPr/>
          </p:nvSpPr>
          <p:spPr>
            <a:xfrm>
              <a:off x="8861460" y="975666"/>
              <a:ext cx="390248" cy="390966"/>
            </a:xfrm>
            <a:prstGeom prst="ellipse">
              <a:avLst/>
            </a:prstGeom>
            <a:solidFill>
              <a:schemeClr val="accent1"/>
            </a:solidFill>
            <a:ln w="0" cap="flat">
              <a:noFill/>
              <a:prstDash val="solid"/>
              <a:miter/>
            </a:ln>
          </p:spPr>
          <p:txBody>
            <a:bodyPr rtlCol="0" anchor="ctr"/>
            <a:lstStyle/>
            <a:p>
              <a:endParaRPr lang="de-DE" sz="1350"/>
            </a:p>
          </p:txBody>
        </p:sp>
        <p:sp>
          <p:nvSpPr>
            <p:cNvPr id="24" name="Ellipse 23">
              <a:extLst>
                <a:ext uri="{FF2B5EF4-FFF2-40B4-BE49-F238E27FC236}">
                  <a16:creationId xmlns:a16="http://schemas.microsoft.com/office/drawing/2014/main" id="{524CAAD9-F5E5-B4C9-D532-1C0288C7837E}"/>
                </a:ext>
              </a:extLst>
            </p:cNvPr>
            <p:cNvSpPr/>
            <p:nvPr/>
          </p:nvSpPr>
          <p:spPr>
            <a:xfrm>
              <a:off x="10074245" y="877473"/>
              <a:ext cx="247888" cy="248288"/>
            </a:xfrm>
            <a:prstGeom prst="ellipse">
              <a:avLst/>
            </a:prstGeom>
            <a:solidFill>
              <a:schemeClr val="accent2"/>
            </a:solidFill>
            <a:ln w="0" cap="flat">
              <a:noFill/>
              <a:prstDash val="solid"/>
              <a:miter/>
            </a:ln>
          </p:spPr>
          <p:txBody>
            <a:bodyPr rtlCol="0" anchor="ctr"/>
            <a:lstStyle/>
            <a:p>
              <a:endParaRPr lang="de-DE" sz="1350"/>
            </a:p>
          </p:txBody>
        </p:sp>
        <p:sp>
          <p:nvSpPr>
            <p:cNvPr id="25" name="Ellipse 24">
              <a:extLst>
                <a:ext uri="{FF2B5EF4-FFF2-40B4-BE49-F238E27FC236}">
                  <a16:creationId xmlns:a16="http://schemas.microsoft.com/office/drawing/2014/main" id="{8E4CF28A-B35C-C459-920D-E0123BEE1C2B}"/>
                </a:ext>
              </a:extLst>
            </p:cNvPr>
            <p:cNvSpPr/>
            <p:nvPr/>
          </p:nvSpPr>
          <p:spPr>
            <a:xfrm>
              <a:off x="9592934" y="737917"/>
              <a:ext cx="288056" cy="288641"/>
            </a:xfrm>
            <a:prstGeom prst="ellipse">
              <a:avLst/>
            </a:prstGeom>
            <a:solidFill>
              <a:schemeClr val="accent2"/>
            </a:solidFill>
            <a:ln w="0" cap="flat">
              <a:noFill/>
              <a:prstDash val="solid"/>
              <a:miter/>
            </a:ln>
          </p:spPr>
          <p:txBody>
            <a:bodyPr rtlCol="0" anchor="ctr"/>
            <a:lstStyle/>
            <a:p>
              <a:endParaRPr lang="de-DE" sz="1350"/>
            </a:p>
          </p:txBody>
        </p:sp>
        <p:sp>
          <p:nvSpPr>
            <p:cNvPr id="26" name="Ellipse 25">
              <a:extLst>
                <a:ext uri="{FF2B5EF4-FFF2-40B4-BE49-F238E27FC236}">
                  <a16:creationId xmlns:a16="http://schemas.microsoft.com/office/drawing/2014/main" id="{115EB7EC-AEEB-7E90-E02B-722ED696C26C}"/>
                </a:ext>
              </a:extLst>
            </p:cNvPr>
            <p:cNvSpPr/>
            <p:nvPr/>
          </p:nvSpPr>
          <p:spPr>
            <a:xfrm>
              <a:off x="8527983" y="57753"/>
              <a:ext cx="390339" cy="391058"/>
            </a:xfrm>
            <a:prstGeom prst="ellipse">
              <a:avLst/>
            </a:prstGeom>
            <a:solidFill>
              <a:schemeClr val="accent2"/>
            </a:solidFill>
            <a:ln w="0" cap="flat">
              <a:noFill/>
              <a:prstDash val="solid"/>
              <a:miter/>
            </a:ln>
          </p:spPr>
          <p:txBody>
            <a:bodyPr rtlCol="0" anchor="ctr"/>
            <a:lstStyle/>
            <a:p>
              <a:endParaRPr lang="de-DE" sz="1350"/>
            </a:p>
          </p:txBody>
        </p:sp>
        <p:sp>
          <p:nvSpPr>
            <p:cNvPr id="27" name="Ellipse 26">
              <a:extLst>
                <a:ext uri="{FF2B5EF4-FFF2-40B4-BE49-F238E27FC236}">
                  <a16:creationId xmlns:a16="http://schemas.microsoft.com/office/drawing/2014/main" id="{C6EAAAFE-19B5-FA95-4C62-F20F05785F46}"/>
                </a:ext>
              </a:extLst>
            </p:cNvPr>
            <p:cNvSpPr/>
            <p:nvPr/>
          </p:nvSpPr>
          <p:spPr>
            <a:xfrm>
              <a:off x="9729899" y="361000"/>
              <a:ext cx="247889" cy="248398"/>
            </a:xfrm>
            <a:prstGeom prst="ellipse">
              <a:avLst/>
            </a:prstGeom>
            <a:solidFill>
              <a:schemeClr val="accent2"/>
            </a:solidFill>
            <a:ln w="0" cap="flat">
              <a:noFill/>
              <a:prstDash val="solid"/>
              <a:miter/>
            </a:ln>
          </p:spPr>
          <p:txBody>
            <a:bodyPr rtlCol="0" anchor="ctr"/>
            <a:lstStyle/>
            <a:p>
              <a:endParaRPr lang="de-DE" sz="1350"/>
            </a:p>
          </p:txBody>
        </p:sp>
        <p:sp>
          <p:nvSpPr>
            <p:cNvPr id="28" name="Ellipse 27">
              <a:extLst>
                <a:ext uri="{FF2B5EF4-FFF2-40B4-BE49-F238E27FC236}">
                  <a16:creationId xmlns:a16="http://schemas.microsoft.com/office/drawing/2014/main" id="{2FC2FB70-D1D1-50E5-55AD-018D0E71B678}"/>
                </a:ext>
              </a:extLst>
            </p:cNvPr>
            <p:cNvSpPr/>
            <p:nvPr/>
          </p:nvSpPr>
          <p:spPr>
            <a:xfrm>
              <a:off x="9316870" y="70514"/>
              <a:ext cx="288312" cy="288899"/>
            </a:xfrm>
            <a:prstGeom prst="ellipse">
              <a:avLst/>
            </a:prstGeom>
            <a:solidFill>
              <a:schemeClr val="accent2"/>
            </a:solidFill>
            <a:ln w="0" cap="flat">
              <a:noFill/>
              <a:prstDash val="solid"/>
              <a:miter/>
            </a:ln>
          </p:spPr>
          <p:txBody>
            <a:bodyPr rtlCol="0" anchor="ctr"/>
            <a:lstStyle/>
            <a:p>
              <a:endParaRPr lang="de-DE" sz="1350"/>
            </a:p>
          </p:txBody>
        </p:sp>
        <p:sp>
          <p:nvSpPr>
            <p:cNvPr id="29" name="Ellipse 28">
              <a:extLst>
                <a:ext uri="{FF2B5EF4-FFF2-40B4-BE49-F238E27FC236}">
                  <a16:creationId xmlns:a16="http://schemas.microsoft.com/office/drawing/2014/main" id="{6B0159B5-E3E0-A7FF-F38F-8E617E02310B}"/>
                </a:ext>
              </a:extLst>
            </p:cNvPr>
            <p:cNvSpPr/>
            <p:nvPr/>
          </p:nvSpPr>
          <p:spPr>
            <a:xfrm>
              <a:off x="9070329" y="473327"/>
              <a:ext cx="335110" cy="335702"/>
            </a:xfrm>
            <a:prstGeom prst="ellipse">
              <a:avLst/>
            </a:prstGeom>
            <a:solidFill>
              <a:schemeClr val="accent2"/>
            </a:solidFill>
            <a:ln w="0" cap="flat">
              <a:noFill/>
              <a:prstDash val="solid"/>
              <a:miter/>
            </a:ln>
          </p:spPr>
          <p:txBody>
            <a:bodyPr rtlCol="0" anchor="ctr"/>
            <a:lstStyle/>
            <a:p>
              <a:endParaRPr lang="de-DE" sz="1350"/>
            </a:p>
          </p:txBody>
        </p:sp>
      </p:grpSp>
      <p:pic>
        <p:nvPicPr>
          <p:cNvPr id="30" name="Grafik 29">
            <a:extLst>
              <a:ext uri="{FF2B5EF4-FFF2-40B4-BE49-F238E27FC236}">
                <a16:creationId xmlns:a16="http://schemas.microsoft.com/office/drawing/2014/main" id="{9EBE98D4-69BE-2693-F4D2-144DFA26979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49994" y="4373284"/>
            <a:ext cx="2033900" cy="568888"/>
          </a:xfrm>
          <a:prstGeom prst="rect">
            <a:avLst/>
          </a:prstGeom>
        </p:spPr>
      </p:pic>
    </p:spTree>
    <p:extLst>
      <p:ext uri="{BB962C8B-B14F-4D97-AF65-F5344CB8AC3E}">
        <p14:creationId xmlns:p14="http://schemas.microsoft.com/office/powerpoint/2010/main" val="257527377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Logo (weiß)">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FC188E2F-F3BD-4FD5-9D49-712D628E90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8979" y="1898627"/>
            <a:ext cx="4247096" cy="1086215"/>
          </a:xfrm>
          <a:prstGeom prst="rect">
            <a:avLst/>
          </a:prstGeom>
        </p:spPr>
      </p:pic>
    </p:spTree>
    <p:extLst>
      <p:ext uri="{BB962C8B-B14F-4D97-AF65-F5344CB8AC3E}">
        <p14:creationId xmlns:p14="http://schemas.microsoft.com/office/powerpoint/2010/main" val="2163414887"/>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Logo (blau)">
    <p:bg>
      <p:bgPr>
        <a:solidFill>
          <a:schemeClr val="tx2"/>
        </a:soli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553EB67F-1C30-1C6B-C39D-7326B95B7B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8979" y="1898627"/>
            <a:ext cx="4247096" cy="1086215"/>
          </a:xfrm>
          <a:prstGeom prst="rect">
            <a:avLst/>
          </a:prstGeom>
        </p:spPr>
      </p:pic>
    </p:spTree>
    <p:extLst>
      <p:ext uri="{BB962C8B-B14F-4D97-AF65-F5344CB8AC3E}">
        <p14:creationId xmlns:p14="http://schemas.microsoft.com/office/powerpoint/2010/main" val="92204480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kurz)">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DD5134F4-8E8B-5DC3-89BA-F9CA3BF00080}"/>
              </a:ext>
            </a:extLst>
          </p:cNvPr>
          <p:cNvSpPr>
            <a:spLocks noGrp="1"/>
          </p:cNvSpPr>
          <p:nvPr>
            <p:ph type="ftr" sz="quarter" idx="11"/>
          </p:nvPr>
        </p:nvSpPr>
        <p:spPr/>
        <p:txBody>
          <a:bodyPr/>
          <a:lstStyle/>
          <a:p>
            <a:r>
              <a:rPr lang="de-DE"/>
              <a:t>Einführung in schulinterne Evaluation - Interne Evaluation planen, 19.01.2024</a:t>
            </a:r>
          </a:p>
        </p:txBody>
      </p:sp>
      <p:grpSp>
        <p:nvGrpSpPr>
          <p:cNvPr id="17" name="Gruppieren 16">
            <a:extLst>
              <a:ext uri="{FF2B5EF4-FFF2-40B4-BE49-F238E27FC236}">
                <a16:creationId xmlns:a16="http://schemas.microsoft.com/office/drawing/2014/main" id="{548E64A8-102B-8844-6486-750715E3E3C0}"/>
              </a:ext>
            </a:extLst>
          </p:cNvPr>
          <p:cNvGrpSpPr/>
          <p:nvPr userDrawn="1"/>
        </p:nvGrpSpPr>
        <p:grpSpPr>
          <a:xfrm>
            <a:off x="6395988" y="89299"/>
            <a:ext cx="2699378" cy="2036639"/>
            <a:chOff x="8527983" y="57753"/>
            <a:chExt cx="3599171" cy="2715518"/>
          </a:xfrm>
        </p:grpSpPr>
        <p:sp>
          <p:nvSpPr>
            <p:cNvPr id="18" name="Ellipse 17">
              <a:extLst>
                <a:ext uri="{FF2B5EF4-FFF2-40B4-BE49-F238E27FC236}">
                  <a16:creationId xmlns:a16="http://schemas.microsoft.com/office/drawing/2014/main" id="{5D8331FC-7371-6018-C5C0-6F88DC0990F9}"/>
                </a:ext>
              </a:extLst>
            </p:cNvPr>
            <p:cNvSpPr/>
            <p:nvPr/>
          </p:nvSpPr>
          <p:spPr>
            <a:xfrm>
              <a:off x="11791995" y="1969209"/>
              <a:ext cx="335159" cy="335773"/>
            </a:xfrm>
            <a:prstGeom prst="ellipse">
              <a:avLst/>
            </a:prstGeom>
            <a:solidFill>
              <a:schemeClr val="accent1"/>
            </a:solidFill>
            <a:ln w="0" cap="flat">
              <a:noFill/>
              <a:prstDash val="solid"/>
              <a:miter/>
            </a:ln>
          </p:spPr>
          <p:txBody>
            <a:bodyPr rtlCol="0" anchor="ctr"/>
            <a:lstStyle/>
            <a:p>
              <a:endParaRPr lang="de-DE" sz="1350"/>
            </a:p>
          </p:txBody>
        </p:sp>
        <p:sp>
          <p:nvSpPr>
            <p:cNvPr id="19" name="Ellipse 18">
              <a:extLst>
                <a:ext uri="{FF2B5EF4-FFF2-40B4-BE49-F238E27FC236}">
                  <a16:creationId xmlns:a16="http://schemas.microsoft.com/office/drawing/2014/main" id="{15565E26-D9A0-ED01-FA4C-4B4D4A8A9438}"/>
                </a:ext>
              </a:extLst>
            </p:cNvPr>
            <p:cNvSpPr/>
            <p:nvPr/>
          </p:nvSpPr>
          <p:spPr>
            <a:xfrm>
              <a:off x="11788988" y="1378187"/>
              <a:ext cx="247792" cy="248313"/>
            </a:xfrm>
            <a:prstGeom prst="ellipse">
              <a:avLst/>
            </a:prstGeom>
            <a:solidFill>
              <a:schemeClr val="accent1"/>
            </a:solidFill>
            <a:ln w="0" cap="flat">
              <a:noFill/>
              <a:prstDash val="solid"/>
              <a:miter/>
            </a:ln>
          </p:spPr>
          <p:txBody>
            <a:bodyPr rtlCol="0" anchor="ctr"/>
            <a:lstStyle/>
            <a:p>
              <a:endParaRPr lang="de-DE" sz="1350"/>
            </a:p>
          </p:txBody>
        </p:sp>
        <p:sp>
          <p:nvSpPr>
            <p:cNvPr id="20" name="Ellipse 19">
              <a:extLst>
                <a:ext uri="{FF2B5EF4-FFF2-40B4-BE49-F238E27FC236}">
                  <a16:creationId xmlns:a16="http://schemas.microsoft.com/office/drawing/2014/main" id="{D2EB85E3-CDAC-5AAC-E98C-561FCD879ED5}"/>
                </a:ext>
              </a:extLst>
            </p:cNvPr>
            <p:cNvSpPr/>
            <p:nvPr/>
          </p:nvSpPr>
          <p:spPr>
            <a:xfrm>
              <a:off x="10080417" y="1270768"/>
              <a:ext cx="288288" cy="288825"/>
            </a:xfrm>
            <a:prstGeom prst="ellipse">
              <a:avLst/>
            </a:prstGeom>
            <a:solidFill>
              <a:schemeClr val="accent1"/>
            </a:solidFill>
            <a:ln w="0" cap="flat">
              <a:noFill/>
              <a:prstDash val="solid"/>
              <a:miter/>
            </a:ln>
          </p:spPr>
          <p:txBody>
            <a:bodyPr rtlCol="0" anchor="ctr"/>
            <a:lstStyle/>
            <a:p>
              <a:endParaRPr lang="de-DE" sz="1350"/>
            </a:p>
          </p:txBody>
        </p:sp>
        <p:sp>
          <p:nvSpPr>
            <p:cNvPr id="21" name="Ellipse 20">
              <a:extLst>
                <a:ext uri="{FF2B5EF4-FFF2-40B4-BE49-F238E27FC236}">
                  <a16:creationId xmlns:a16="http://schemas.microsoft.com/office/drawing/2014/main" id="{3DB5FCDA-EC16-C932-CCB9-5F9A4B14B270}"/>
                </a:ext>
              </a:extLst>
            </p:cNvPr>
            <p:cNvSpPr/>
            <p:nvPr/>
          </p:nvSpPr>
          <p:spPr>
            <a:xfrm>
              <a:off x="10159250" y="1717274"/>
              <a:ext cx="335291" cy="335871"/>
            </a:xfrm>
            <a:prstGeom prst="ellipse">
              <a:avLst/>
            </a:prstGeom>
            <a:solidFill>
              <a:schemeClr val="accent1"/>
            </a:solidFill>
            <a:ln w="0" cap="flat">
              <a:noFill/>
              <a:prstDash val="solid"/>
              <a:miter/>
            </a:ln>
          </p:spPr>
          <p:txBody>
            <a:bodyPr rtlCol="0" anchor="ctr"/>
            <a:lstStyle/>
            <a:p>
              <a:endParaRPr lang="de-DE" sz="1350"/>
            </a:p>
          </p:txBody>
        </p:sp>
        <p:sp>
          <p:nvSpPr>
            <p:cNvPr id="22" name="Ellipse 21">
              <a:extLst>
                <a:ext uri="{FF2B5EF4-FFF2-40B4-BE49-F238E27FC236}">
                  <a16:creationId xmlns:a16="http://schemas.microsoft.com/office/drawing/2014/main" id="{A08BD8DC-7306-CF8F-9C99-C16CE6743D71}"/>
                </a:ext>
              </a:extLst>
            </p:cNvPr>
            <p:cNvSpPr/>
            <p:nvPr/>
          </p:nvSpPr>
          <p:spPr>
            <a:xfrm>
              <a:off x="9505429" y="1191551"/>
              <a:ext cx="335245" cy="335819"/>
            </a:xfrm>
            <a:prstGeom prst="ellipse">
              <a:avLst/>
            </a:prstGeom>
            <a:solidFill>
              <a:schemeClr val="accent1"/>
            </a:solidFill>
            <a:ln w="0" cap="flat">
              <a:noFill/>
              <a:prstDash val="solid"/>
              <a:miter/>
            </a:ln>
          </p:spPr>
          <p:txBody>
            <a:bodyPr rtlCol="0" anchor="ctr"/>
            <a:lstStyle/>
            <a:p>
              <a:endParaRPr lang="de-DE" sz="1350"/>
            </a:p>
          </p:txBody>
        </p:sp>
        <p:sp>
          <p:nvSpPr>
            <p:cNvPr id="23" name="Ellipse 22">
              <a:extLst>
                <a:ext uri="{FF2B5EF4-FFF2-40B4-BE49-F238E27FC236}">
                  <a16:creationId xmlns:a16="http://schemas.microsoft.com/office/drawing/2014/main" id="{FAC477CA-A3F4-56E3-31E3-4EA601C81481}"/>
                </a:ext>
              </a:extLst>
            </p:cNvPr>
            <p:cNvSpPr/>
            <p:nvPr/>
          </p:nvSpPr>
          <p:spPr>
            <a:xfrm>
              <a:off x="9488151" y="1723892"/>
              <a:ext cx="390305" cy="391018"/>
            </a:xfrm>
            <a:prstGeom prst="ellipse">
              <a:avLst/>
            </a:prstGeom>
            <a:solidFill>
              <a:schemeClr val="accent1"/>
            </a:solidFill>
            <a:ln w="0" cap="flat">
              <a:noFill/>
              <a:prstDash val="solid"/>
              <a:miter/>
            </a:ln>
          </p:spPr>
          <p:txBody>
            <a:bodyPr rtlCol="0" anchor="ctr"/>
            <a:lstStyle/>
            <a:p>
              <a:endParaRPr lang="de-DE" sz="1350"/>
            </a:p>
          </p:txBody>
        </p:sp>
        <p:sp>
          <p:nvSpPr>
            <p:cNvPr id="24" name="Ellipse 23">
              <a:extLst>
                <a:ext uri="{FF2B5EF4-FFF2-40B4-BE49-F238E27FC236}">
                  <a16:creationId xmlns:a16="http://schemas.microsoft.com/office/drawing/2014/main" id="{75A8932E-A9E9-BDF1-F9E3-82D0ABF8786D}"/>
                </a:ext>
              </a:extLst>
            </p:cNvPr>
            <p:cNvSpPr/>
            <p:nvPr/>
          </p:nvSpPr>
          <p:spPr>
            <a:xfrm>
              <a:off x="10574744" y="1244842"/>
              <a:ext cx="248064" cy="248518"/>
            </a:xfrm>
            <a:prstGeom prst="ellipse">
              <a:avLst/>
            </a:prstGeom>
            <a:solidFill>
              <a:schemeClr val="accent1"/>
            </a:solidFill>
            <a:ln w="0" cap="flat">
              <a:noFill/>
              <a:prstDash val="solid"/>
              <a:miter/>
            </a:ln>
          </p:spPr>
          <p:txBody>
            <a:bodyPr rtlCol="0" anchor="ctr"/>
            <a:lstStyle/>
            <a:p>
              <a:endParaRPr lang="de-DE" sz="1350"/>
            </a:p>
          </p:txBody>
        </p:sp>
        <p:sp>
          <p:nvSpPr>
            <p:cNvPr id="25" name="Ellipse 24">
              <a:extLst>
                <a:ext uri="{FF2B5EF4-FFF2-40B4-BE49-F238E27FC236}">
                  <a16:creationId xmlns:a16="http://schemas.microsoft.com/office/drawing/2014/main" id="{0954E2F6-86F4-34B2-376A-D807D7A02C0C}"/>
                </a:ext>
              </a:extLst>
            </p:cNvPr>
            <p:cNvSpPr/>
            <p:nvPr/>
          </p:nvSpPr>
          <p:spPr>
            <a:xfrm>
              <a:off x="11293123" y="2382038"/>
              <a:ext cx="390296" cy="391233"/>
            </a:xfrm>
            <a:prstGeom prst="ellipse">
              <a:avLst/>
            </a:prstGeom>
            <a:solidFill>
              <a:schemeClr val="accent1"/>
            </a:solidFill>
            <a:ln w="0" cap="flat">
              <a:noFill/>
              <a:prstDash val="solid"/>
              <a:miter/>
            </a:ln>
          </p:spPr>
          <p:txBody>
            <a:bodyPr rtlCol="0" anchor="ctr"/>
            <a:lstStyle/>
            <a:p>
              <a:endParaRPr lang="de-DE" sz="1350"/>
            </a:p>
          </p:txBody>
        </p:sp>
        <p:sp>
          <p:nvSpPr>
            <p:cNvPr id="26" name="Ellipse 25">
              <a:extLst>
                <a:ext uri="{FF2B5EF4-FFF2-40B4-BE49-F238E27FC236}">
                  <a16:creationId xmlns:a16="http://schemas.microsoft.com/office/drawing/2014/main" id="{782303E4-9955-0A23-54AC-E919AC1B33F1}"/>
                </a:ext>
              </a:extLst>
            </p:cNvPr>
            <p:cNvSpPr/>
            <p:nvPr/>
          </p:nvSpPr>
          <p:spPr>
            <a:xfrm>
              <a:off x="11434993" y="1698410"/>
              <a:ext cx="288285" cy="288836"/>
            </a:xfrm>
            <a:prstGeom prst="ellipse">
              <a:avLst/>
            </a:prstGeom>
            <a:solidFill>
              <a:schemeClr val="accent1"/>
            </a:solidFill>
            <a:ln w="0" cap="flat">
              <a:noFill/>
              <a:prstDash val="solid"/>
              <a:miter/>
            </a:ln>
          </p:spPr>
          <p:txBody>
            <a:bodyPr rtlCol="0" anchor="ctr"/>
            <a:lstStyle/>
            <a:p>
              <a:endParaRPr lang="de-DE" sz="1350"/>
            </a:p>
          </p:txBody>
        </p:sp>
        <p:sp>
          <p:nvSpPr>
            <p:cNvPr id="27" name="Ellipse 26">
              <a:extLst>
                <a:ext uri="{FF2B5EF4-FFF2-40B4-BE49-F238E27FC236}">
                  <a16:creationId xmlns:a16="http://schemas.microsoft.com/office/drawing/2014/main" id="{133D190A-B416-32EC-5D97-2DA056559351}"/>
                </a:ext>
              </a:extLst>
            </p:cNvPr>
            <p:cNvSpPr/>
            <p:nvPr/>
          </p:nvSpPr>
          <p:spPr>
            <a:xfrm>
              <a:off x="10953671" y="1987479"/>
              <a:ext cx="335059" cy="335686"/>
            </a:xfrm>
            <a:prstGeom prst="ellipse">
              <a:avLst/>
            </a:prstGeom>
            <a:solidFill>
              <a:schemeClr val="accent1"/>
            </a:solidFill>
            <a:ln w="0" cap="flat">
              <a:noFill/>
              <a:prstDash val="solid"/>
              <a:miter/>
            </a:ln>
          </p:spPr>
          <p:txBody>
            <a:bodyPr rtlCol="0" anchor="ctr"/>
            <a:lstStyle/>
            <a:p>
              <a:endParaRPr lang="de-DE" sz="1350"/>
            </a:p>
          </p:txBody>
        </p:sp>
        <p:sp>
          <p:nvSpPr>
            <p:cNvPr id="28" name="Ellipse 27">
              <a:extLst>
                <a:ext uri="{FF2B5EF4-FFF2-40B4-BE49-F238E27FC236}">
                  <a16:creationId xmlns:a16="http://schemas.microsoft.com/office/drawing/2014/main" id="{A6380BC5-4CA0-838C-CE43-DB9026A2153F}"/>
                </a:ext>
              </a:extLst>
            </p:cNvPr>
            <p:cNvSpPr/>
            <p:nvPr/>
          </p:nvSpPr>
          <p:spPr>
            <a:xfrm>
              <a:off x="10332605" y="2212422"/>
              <a:ext cx="390378" cy="391029"/>
            </a:xfrm>
            <a:prstGeom prst="ellipse">
              <a:avLst/>
            </a:prstGeom>
            <a:solidFill>
              <a:schemeClr val="accent1"/>
            </a:solidFill>
            <a:ln w="0" cap="flat">
              <a:noFill/>
              <a:prstDash val="solid"/>
              <a:miter/>
            </a:ln>
          </p:spPr>
          <p:txBody>
            <a:bodyPr rtlCol="0" anchor="ctr"/>
            <a:lstStyle/>
            <a:p>
              <a:endParaRPr lang="de-DE" sz="1350"/>
            </a:p>
          </p:txBody>
        </p:sp>
        <p:sp>
          <p:nvSpPr>
            <p:cNvPr id="29" name="Ellipse 28">
              <a:extLst>
                <a:ext uri="{FF2B5EF4-FFF2-40B4-BE49-F238E27FC236}">
                  <a16:creationId xmlns:a16="http://schemas.microsoft.com/office/drawing/2014/main" id="{404E4732-E2CE-F495-3DEF-6D9B2E044949}"/>
                </a:ext>
              </a:extLst>
            </p:cNvPr>
            <p:cNvSpPr/>
            <p:nvPr/>
          </p:nvSpPr>
          <p:spPr>
            <a:xfrm>
              <a:off x="10719744" y="1604232"/>
              <a:ext cx="288131" cy="288676"/>
            </a:xfrm>
            <a:prstGeom prst="ellipse">
              <a:avLst/>
            </a:prstGeom>
            <a:solidFill>
              <a:schemeClr val="accent1"/>
            </a:solidFill>
            <a:ln w="0" cap="flat">
              <a:noFill/>
              <a:prstDash val="solid"/>
              <a:miter/>
            </a:ln>
          </p:spPr>
          <p:txBody>
            <a:bodyPr rtlCol="0" anchor="ctr"/>
            <a:lstStyle/>
            <a:p>
              <a:endParaRPr lang="de-DE" sz="1350"/>
            </a:p>
          </p:txBody>
        </p:sp>
        <p:sp>
          <p:nvSpPr>
            <p:cNvPr id="30" name="Ellipse 29">
              <a:extLst>
                <a:ext uri="{FF2B5EF4-FFF2-40B4-BE49-F238E27FC236}">
                  <a16:creationId xmlns:a16="http://schemas.microsoft.com/office/drawing/2014/main" id="{95169796-319B-4B94-F34F-6958966D6C25}"/>
                </a:ext>
              </a:extLst>
            </p:cNvPr>
            <p:cNvSpPr/>
            <p:nvPr/>
          </p:nvSpPr>
          <p:spPr>
            <a:xfrm>
              <a:off x="11170019" y="1419030"/>
              <a:ext cx="247889" cy="248335"/>
            </a:xfrm>
            <a:prstGeom prst="ellipse">
              <a:avLst/>
            </a:prstGeom>
            <a:solidFill>
              <a:schemeClr val="accent1"/>
            </a:solidFill>
            <a:ln w="0" cap="flat">
              <a:noFill/>
              <a:prstDash val="solid"/>
              <a:miter/>
            </a:ln>
          </p:spPr>
          <p:txBody>
            <a:bodyPr rtlCol="0" anchor="ctr"/>
            <a:lstStyle/>
            <a:p>
              <a:endParaRPr lang="de-DE" sz="1350"/>
            </a:p>
          </p:txBody>
        </p:sp>
        <p:sp>
          <p:nvSpPr>
            <p:cNvPr id="31" name="Ellipse 30">
              <a:extLst>
                <a:ext uri="{FF2B5EF4-FFF2-40B4-BE49-F238E27FC236}">
                  <a16:creationId xmlns:a16="http://schemas.microsoft.com/office/drawing/2014/main" id="{C948A4A9-C9D7-9CF3-9AA6-B07199BC0102}"/>
                </a:ext>
              </a:extLst>
            </p:cNvPr>
            <p:cNvSpPr/>
            <p:nvPr/>
          </p:nvSpPr>
          <p:spPr>
            <a:xfrm>
              <a:off x="8861460" y="975666"/>
              <a:ext cx="390248" cy="390966"/>
            </a:xfrm>
            <a:prstGeom prst="ellipse">
              <a:avLst/>
            </a:prstGeom>
            <a:solidFill>
              <a:schemeClr val="accent1"/>
            </a:solidFill>
            <a:ln w="0" cap="flat">
              <a:noFill/>
              <a:prstDash val="solid"/>
              <a:miter/>
            </a:ln>
          </p:spPr>
          <p:txBody>
            <a:bodyPr rtlCol="0" anchor="ctr"/>
            <a:lstStyle/>
            <a:p>
              <a:endParaRPr lang="de-DE" sz="1350"/>
            </a:p>
          </p:txBody>
        </p:sp>
        <p:sp>
          <p:nvSpPr>
            <p:cNvPr id="32" name="Ellipse 31">
              <a:extLst>
                <a:ext uri="{FF2B5EF4-FFF2-40B4-BE49-F238E27FC236}">
                  <a16:creationId xmlns:a16="http://schemas.microsoft.com/office/drawing/2014/main" id="{144E5588-A591-0B61-76A7-444C5134E906}"/>
                </a:ext>
              </a:extLst>
            </p:cNvPr>
            <p:cNvSpPr/>
            <p:nvPr/>
          </p:nvSpPr>
          <p:spPr>
            <a:xfrm>
              <a:off x="10074245" y="877473"/>
              <a:ext cx="247888" cy="248288"/>
            </a:xfrm>
            <a:prstGeom prst="ellipse">
              <a:avLst/>
            </a:prstGeom>
            <a:solidFill>
              <a:schemeClr val="accent2"/>
            </a:solidFill>
            <a:ln w="0" cap="flat">
              <a:noFill/>
              <a:prstDash val="solid"/>
              <a:miter/>
            </a:ln>
          </p:spPr>
          <p:txBody>
            <a:bodyPr rtlCol="0" anchor="ctr"/>
            <a:lstStyle/>
            <a:p>
              <a:endParaRPr lang="de-DE" sz="1350"/>
            </a:p>
          </p:txBody>
        </p:sp>
        <p:sp>
          <p:nvSpPr>
            <p:cNvPr id="33" name="Ellipse 32">
              <a:extLst>
                <a:ext uri="{FF2B5EF4-FFF2-40B4-BE49-F238E27FC236}">
                  <a16:creationId xmlns:a16="http://schemas.microsoft.com/office/drawing/2014/main" id="{53C47A0B-EA3E-E987-BC2A-98688519A6F9}"/>
                </a:ext>
              </a:extLst>
            </p:cNvPr>
            <p:cNvSpPr/>
            <p:nvPr/>
          </p:nvSpPr>
          <p:spPr>
            <a:xfrm>
              <a:off x="9592934" y="737917"/>
              <a:ext cx="288056" cy="288641"/>
            </a:xfrm>
            <a:prstGeom prst="ellipse">
              <a:avLst/>
            </a:prstGeom>
            <a:solidFill>
              <a:schemeClr val="accent2"/>
            </a:solidFill>
            <a:ln w="0" cap="flat">
              <a:noFill/>
              <a:prstDash val="solid"/>
              <a:miter/>
            </a:ln>
          </p:spPr>
          <p:txBody>
            <a:bodyPr rtlCol="0" anchor="ctr"/>
            <a:lstStyle/>
            <a:p>
              <a:endParaRPr lang="de-DE" sz="1350"/>
            </a:p>
          </p:txBody>
        </p:sp>
        <p:sp>
          <p:nvSpPr>
            <p:cNvPr id="34" name="Ellipse 33">
              <a:extLst>
                <a:ext uri="{FF2B5EF4-FFF2-40B4-BE49-F238E27FC236}">
                  <a16:creationId xmlns:a16="http://schemas.microsoft.com/office/drawing/2014/main" id="{3F24B145-3D09-71CA-D36E-FA7BCFE168DB}"/>
                </a:ext>
              </a:extLst>
            </p:cNvPr>
            <p:cNvSpPr/>
            <p:nvPr/>
          </p:nvSpPr>
          <p:spPr>
            <a:xfrm>
              <a:off x="8527983" y="57753"/>
              <a:ext cx="390339" cy="391058"/>
            </a:xfrm>
            <a:prstGeom prst="ellipse">
              <a:avLst/>
            </a:prstGeom>
            <a:solidFill>
              <a:schemeClr val="accent2"/>
            </a:solidFill>
            <a:ln w="0" cap="flat">
              <a:noFill/>
              <a:prstDash val="solid"/>
              <a:miter/>
            </a:ln>
          </p:spPr>
          <p:txBody>
            <a:bodyPr rtlCol="0" anchor="ctr"/>
            <a:lstStyle/>
            <a:p>
              <a:endParaRPr lang="de-DE" sz="1350"/>
            </a:p>
          </p:txBody>
        </p:sp>
        <p:sp>
          <p:nvSpPr>
            <p:cNvPr id="35" name="Ellipse 34">
              <a:extLst>
                <a:ext uri="{FF2B5EF4-FFF2-40B4-BE49-F238E27FC236}">
                  <a16:creationId xmlns:a16="http://schemas.microsoft.com/office/drawing/2014/main" id="{780FE861-65B9-54CF-EDE6-9AD6C668604E}"/>
                </a:ext>
              </a:extLst>
            </p:cNvPr>
            <p:cNvSpPr/>
            <p:nvPr/>
          </p:nvSpPr>
          <p:spPr>
            <a:xfrm>
              <a:off x="9729899" y="361000"/>
              <a:ext cx="247889" cy="248398"/>
            </a:xfrm>
            <a:prstGeom prst="ellipse">
              <a:avLst/>
            </a:prstGeom>
            <a:solidFill>
              <a:schemeClr val="accent2"/>
            </a:solidFill>
            <a:ln w="0" cap="flat">
              <a:noFill/>
              <a:prstDash val="solid"/>
              <a:miter/>
            </a:ln>
          </p:spPr>
          <p:txBody>
            <a:bodyPr rtlCol="0" anchor="ctr"/>
            <a:lstStyle/>
            <a:p>
              <a:endParaRPr lang="de-DE" sz="1350"/>
            </a:p>
          </p:txBody>
        </p:sp>
        <p:sp>
          <p:nvSpPr>
            <p:cNvPr id="36" name="Ellipse 35">
              <a:extLst>
                <a:ext uri="{FF2B5EF4-FFF2-40B4-BE49-F238E27FC236}">
                  <a16:creationId xmlns:a16="http://schemas.microsoft.com/office/drawing/2014/main" id="{A0D93267-A4D1-18AB-0D8A-F1FB9688836C}"/>
                </a:ext>
              </a:extLst>
            </p:cNvPr>
            <p:cNvSpPr/>
            <p:nvPr/>
          </p:nvSpPr>
          <p:spPr>
            <a:xfrm>
              <a:off x="9316870" y="70514"/>
              <a:ext cx="288312" cy="288899"/>
            </a:xfrm>
            <a:prstGeom prst="ellipse">
              <a:avLst/>
            </a:prstGeom>
            <a:solidFill>
              <a:schemeClr val="accent2"/>
            </a:solidFill>
            <a:ln w="0" cap="flat">
              <a:noFill/>
              <a:prstDash val="solid"/>
              <a:miter/>
            </a:ln>
          </p:spPr>
          <p:txBody>
            <a:bodyPr rtlCol="0" anchor="ctr"/>
            <a:lstStyle/>
            <a:p>
              <a:endParaRPr lang="de-DE" sz="1350"/>
            </a:p>
          </p:txBody>
        </p:sp>
        <p:sp>
          <p:nvSpPr>
            <p:cNvPr id="37" name="Ellipse 36">
              <a:extLst>
                <a:ext uri="{FF2B5EF4-FFF2-40B4-BE49-F238E27FC236}">
                  <a16:creationId xmlns:a16="http://schemas.microsoft.com/office/drawing/2014/main" id="{A76D0554-FD53-A431-8B08-89B1B3256830}"/>
                </a:ext>
              </a:extLst>
            </p:cNvPr>
            <p:cNvSpPr/>
            <p:nvPr/>
          </p:nvSpPr>
          <p:spPr>
            <a:xfrm>
              <a:off x="9070329" y="473327"/>
              <a:ext cx="335110" cy="335702"/>
            </a:xfrm>
            <a:prstGeom prst="ellipse">
              <a:avLst/>
            </a:prstGeom>
            <a:solidFill>
              <a:schemeClr val="accent2"/>
            </a:solidFill>
            <a:ln w="0" cap="flat">
              <a:noFill/>
              <a:prstDash val="solid"/>
              <a:miter/>
            </a:ln>
          </p:spPr>
          <p:txBody>
            <a:bodyPr rtlCol="0" anchor="ctr"/>
            <a:lstStyle/>
            <a:p>
              <a:endParaRPr lang="de-DE" sz="1350"/>
            </a:p>
          </p:txBody>
        </p:sp>
      </p:grpSp>
      <p:sp>
        <p:nvSpPr>
          <p:cNvPr id="2" name="Titel 1">
            <a:extLst>
              <a:ext uri="{FF2B5EF4-FFF2-40B4-BE49-F238E27FC236}">
                <a16:creationId xmlns:a16="http://schemas.microsoft.com/office/drawing/2014/main" id="{305EE86E-5DA2-2509-D122-824D8A1EAC84}"/>
              </a:ext>
            </a:extLst>
          </p:cNvPr>
          <p:cNvSpPr>
            <a:spLocks noGrp="1"/>
          </p:cNvSpPr>
          <p:nvPr>
            <p:ph type="title"/>
          </p:nvPr>
        </p:nvSpPr>
        <p:spPr>
          <a:xfrm>
            <a:off x="386954" y="346667"/>
            <a:ext cx="5864093" cy="642029"/>
          </a:xfrm>
        </p:spPr>
        <p:txBody>
          <a:bodyPr/>
          <a:lstStyle/>
          <a:p>
            <a:r>
              <a:rPr lang="de-DE"/>
              <a:t>Mastertitelformat bearbeiten</a:t>
            </a:r>
            <a:endParaRPr lang="de-DE" dirty="0"/>
          </a:p>
        </p:txBody>
      </p:sp>
      <p:sp>
        <p:nvSpPr>
          <p:cNvPr id="41" name="Textplatzhalter 40">
            <a:extLst>
              <a:ext uri="{FF2B5EF4-FFF2-40B4-BE49-F238E27FC236}">
                <a16:creationId xmlns:a16="http://schemas.microsoft.com/office/drawing/2014/main" id="{B8C83F8C-381B-D2D8-BBDB-B58AFC797AAF}"/>
              </a:ext>
            </a:extLst>
          </p:cNvPr>
          <p:cNvSpPr>
            <a:spLocks noGrp="1"/>
          </p:cNvSpPr>
          <p:nvPr>
            <p:ph type="body" sz="quarter" idx="12" hasCustomPrompt="1"/>
          </p:nvPr>
        </p:nvSpPr>
        <p:spPr>
          <a:xfrm>
            <a:off x="389031" y="1166003"/>
            <a:ext cx="378000" cy="378000"/>
          </a:xfrm>
          <a:prstGeom prst="ellipse">
            <a:avLst/>
          </a:prstGeom>
          <a:solidFill>
            <a:schemeClr val="accent2"/>
          </a:solidFill>
        </p:spPr>
        <p:txBody>
          <a:bodyPr wrap="none" anchor="ctr"/>
          <a:lstStyle>
            <a:lvl1pPr marL="0" indent="0" algn="ctr">
              <a:buNone/>
              <a:defRPr sz="1500">
                <a:solidFill>
                  <a:schemeClr val="bg1"/>
                </a:solidFill>
              </a:defRPr>
            </a:lvl1pPr>
          </a:lstStyle>
          <a:p>
            <a:pPr lvl="0"/>
            <a:r>
              <a:rPr lang="de-DE" dirty="0"/>
              <a:t>00</a:t>
            </a:r>
          </a:p>
        </p:txBody>
      </p:sp>
      <p:sp>
        <p:nvSpPr>
          <p:cNvPr id="42" name="Textplatzhalter 40">
            <a:extLst>
              <a:ext uri="{FF2B5EF4-FFF2-40B4-BE49-F238E27FC236}">
                <a16:creationId xmlns:a16="http://schemas.microsoft.com/office/drawing/2014/main" id="{D94F095A-BD28-5D11-DAD0-C67ED2A57846}"/>
              </a:ext>
            </a:extLst>
          </p:cNvPr>
          <p:cNvSpPr>
            <a:spLocks noGrp="1"/>
          </p:cNvSpPr>
          <p:nvPr>
            <p:ph type="body" sz="quarter" idx="13" hasCustomPrompt="1"/>
          </p:nvPr>
        </p:nvSpPr>
        <p:spPr>
          <a:xfrm>
            <a:off x="957322" y="1166003"/>
            <a:ext cx="5293724" cy="378000"/>
          </a:xfrm>
          <a:prstGeom prst="rect">
            <a:avLst/>
          </a:prstGeom>
          <a:noFill/>
        </p:spPr>
        <p:txBody>
          <a:bodyPr wrap="square" anchor="ctr"/>
          <a:lstStyle>
            <a:lvl1pPr marL="0" indent="0" algn="l">
              <a:buNone/>
              <a:defRPr sz="1500">
                <a:solidFill>
                  <a:schemeClr val="tx1"/>
                </a:solidFill>
              </a:defRPr>
            </a:lvl1pPr>
          </a:lstStyle>
          <a:p>
            <a:pPr lvl="0"/>
            <a:r>
              <a:rPr lang="de-DE" dirty="0"/>
              <a:t>Name des Kapitels</a:t>
            </a:r>
          </a:p>
        </p:txBody>
      </p:sp>
      <p:sp>
        <p:nvSpPr>
          <p:cNvPr id="43" name="Textplatzhalter 40">
            <a:extLst>
              <a:ext uri="{FF2B5EF4-FFF2-40B4-BE49-F238E27FC236}">
                <a16:creationId xmlns:a16="http://schemas.microsoft.com/office/drawing/2014/main" id="{63D8B4A2-6F63-F1E7-9B07-3FEDEE06C23F}"/>
              </a:ext>
            </a:extLst>
          </p:cNvPr>
          <p:cNvSpPr>
            <a:spLocks noGrp="1"/>
          </p:cNvSpPr>
          <p:nvPr>
            <p:ph type="body" sz="quarter" idx="14" hasCustomPrompt="1"/>
          </p:nvPr>
        </p:nvSpPr>
        <p:spPr>
          <a:xfrm>
            <a:off x="389031" y="1666470"/>
            <a:ext cx="378000" cy="378000"/>
          </a:xfrm>
          <a:prstGeom prst="ellipse">
            <a:avLst/>
          </a:prstGeom>
          <a:solidFill>
            <a:schemeClr val="accent2"/>
          </a:solidFill>
        </p:spPr>
        <p:txBody>
          <a:bodyPr wrap="none" anchor="ctr"/>
          <a:lstStyle>
            <a:lvl1pPr marL="0" indent="0" algn="ctr">
              <a:buNone/>
              <a:defRPr sz="1500">
                <a:solidFill>
                  <a:schemeClr val="bg1"/>
                </a:solidFill>
              </a:defRPr>
            </a:lvl1pPr>
          </a:lstStyle>
          <a:p>
            <a:pPr lvl="0"/>
            <a:r>
              <a:rPr lang="de-DE" dirty="0"/>
              <a:t>00</a:t>
            </a:r>
          </a:p>
        </p:txBody>
      </p:sp>
      <p:sp>
        <p:nvSpPr>
          <p:cNvPr id="44" name="Textplatzhalter 40">
            <a:extLst>
              <a:ext uri="{FF2B5EF4-FFF2-40B4-BE49-F238E27FC236}">
                <a16:creationId xmlns:a16="http://schemas.microsoft.com/office/drawing/2014/main" id="{ECE7FBEA-CF51-857F-F44B-921624DABD82}"/>
              </a:ext>
            </a:extLst>
          </p:cNvPr>
          <p:cNvSpPr>
            <a:spLocks noGrp="1"/>
          </p:cNvSpPr>
          <p:nvPr>
            <p:ph type="body" sz="quarter" idx="15" hasCustomPrompt="1"/>
          </p:nvPr>
        </p:nvSpPr>
        <p:spPr>
          <a:xfrm>
            <a:off x="957322" y="1666470"/>
            <a:ext cx="5293724" cy="378000"/>
          </a:xfrm>
          <a:prstGeom prst="rect">
            <a:avLst/>
          </a:prstGeom>
          <a:noFill/>
        </p:spPr>
        <p:txBody>
          <a:bodyPr wrap="square" anchor="ctr"/>
          <a:lstStyle>
            <a:lvl1pPr marL="0" indent="0" algn="l">
              <a:buNone/>
              <a:defRPr sz="1500">
                <a:solidFill>
                  <a:schemeClr val="tx1"/>
                </a:solidFill>
              </a:defRPr>
            </a:lvl1pPr>
          </a:lstStyle>
          <a:p>
            <a:pPr lvl="0"/>
            <a:r>
              <a:rPr lang="de-DE" dirty="0"/>
              <a:t>Name des Kapitels</a:t>
            </a:r>
          </a:p>
        </p:txBody>
      </p:sp>
      <p:sp>
        <p:nvSpPr>
          <p:cNvPr id="45" name="Textplatzhalter 40">
            <a:extLst>
              <a:ext uri="{FF2B5EF4-FFF2-40B4-BE49-F238E27FC236}">
                <a16:creationId xmlns:a16="http://schemas.microsoft.com/office/drawing/2014/main" id="{2D55A364-3013-4E7C-1CF8-CDDAF50E791F}"/>
              </a:ext>
            </a:extLst>
          </p:cNvPr>
          <p:cNvSpPr>
            <a:spLocks noGrp="1"/>
          </p:cNvSpPr>
          <p:nvPr>
            <p:ph type="body" sz="quarter" idx="16" hasCustomPrompt="1"/>
          </p:nvPr>
        </p:nvSpPr>
        <p:spPr>
          <a:xfrm>
            <a:off x="389031" y="2166937"/>
            <a:ext cx="378000" cy="378000"/>
          </a:xfrm>
          <a:prstGeom prst="ellipse">
            <a:avLst/>
          </a:prstGeom>
          <a:solidFill>
            <a:schemeClr val="accent2"/>
          </a:solidFill>
        </p:spPr>
        <p:txBody>
          <a:bodyPr wrap="none" anchor="ctr"/>
          <a:lstStyle>
            <a:lvl1pPr marL="0" indent="0" algn="ctr">
              <a:buNone/>
              <a:defRPr sz="1500">
                <a:solidFill>
                  <a:schemeClr val="bg1"/>
                </a:solidFill>
              </a:defRPr>
            </a:lvl1pPr>
          </a:lstStyle>
          <a:p>
            <a:pPr lvl="0"/>
            <a:r>
              <a:rPr lang="de-DE" dirty="0"/>
              <a:t>00</a:t>
            </a:r>
          </a:p>
        </p:txBody>
      </p:sp>
      <p:sp>
        <p:nvSpPr>
          <p:cNvPr id="46" name="Textplatzhalter 40">
            <a:extLst>
              <a:ext uri="{FF2B5EF4-FFF2-40B4-BE49-F238E27FC236}">
                <a16:creationId xmlns:a16="http://schemas.microsoft.com/office/drawing/2014/main" id="{DD85EA36-C9EC-8A28-36E3-81502A24B554}"/>
              </a:ext>
            </a:extLst>
          </p:cNvPr>
          <p:cNvSpPr>
            <a:spLocks noGrp="1"/>
          </p:cNvSpPr>
          <p:nvPr>
            <p:ph type="body" sz="quarter" idx="17" hasCustomPrompt="1"/>
          </p:nvPr>
        </p:nvSpPr>
        <p:spPr>
          <a:xfrm>
            <a:off x="957322" y="2166937"/>
            <a:ext cx="5293724" cy="378000"/>
          </a:xfrm>
          <a:prstGeom prst="rect">
            <a:avLst/>
          </a:prstGeom>
          <a:noFill/>
        </p:spPr>
        <p:txBody>
          <a:bodyPr wrap="square" anchor="ctr"/>
          <a:lstStyle>
            <a:lvl1pPr marL="0" indent="0" algn="l">
              <a:buNone/>
              <a:defRPr sz="1500">
                <a:solidFill>
                  <a:schemeClr val="tx1"/>
                </a:solidFill>
              </a:defRPr>
            </a:lvl1pPr>
          </a:lstStyle>
          <a:p>
            <a:pPr lvl="0"/>
            <a:r>
              <a:rPr lang="de-DE" dirty="0"/>
              <a:t>Name des Kapitels</a:t>
            </a:r>
          </a:p>
        </p:txBody>
      </p:sp>
      <p:sp>
        <p:nvSpPr>
          <p:cNvPr id="47" name="Textplatzhalter 40">
            <a:extLst>
              <a:ext uri="{FF2B5EF4-FFF2-40B4-BE49-F238E27FC236}">
                <a16:creationId xmlns:a16="http://schemas.microsoft.com/office/drawing/2014/main" id="{26BC0B57-929D-4701-6D62-19B73021349A}"/>
              </a:ext>
            </a:extLst>
          </p:cNvPr>
          <p:cNvSpPr>
            <a:spLocks noGrp="1"/>
          </p:cNvSpPr>
          <p:nvPr>
            <p:ph type="body" sz="quarter" idx="18" hasCustomPrompt="1"/>
          </p:nvPr>
        </p:nvSpPr>
        <p:spPr>
          <a:xfrm>
            <a:off x="389031" y="2667404"/>
            <a:ext cx="378000" cy="378000"/>
          </a:xfrm>
          <a:prstGeom prst="ellipse">
            <a:avLst/>
          </a:prstGeom>
          <a:solidFill>
            <a:schemeClr val="accent2"/>
          </a:solidFill>
        </p:spPr>
        <p:txBody>
          <a:bodyPr wrap="none" anchor="ctr"/>
          <a:lstStyle>
            <a:lvl1pPr marL="0" indent="0" algn="ctr">
              <a:buNone/>
              <a:defRPr sz="1500">
                <a:solidFill>
                  <a:schemeClr val="bg1"/>
                </a:solidFill>
              </a:defRPr>
            </a:lvl1pPr>
          </a:lstStyle>
          <a:p>
            <a:pPr lvl="0"/>
            <a:r>
              <a:rPr lang="de-DE" dirty="0"/>
              <a:t>00</a:t>
            </a:r>
          </a:p>
        </p:txBody>
      </p:sp>
      <p:sp>
        <p:nvSpPr>
          <p:cNvPr id="48" name="Textplatzhalter 40">
            <a:extLst>
              <a:ext uri="{FF2B5EF4-FFF2-40B4-BE49-F238E27FC236}">
                <a16:creationId xmlns:a16="http://schemas.microsoft.com/office/drawing/2014/main" id="{E8938993-E801-B429-0289-623A865F898A}"/>
              </a:ext>
            </a:extLst>
          </p:cNvPr>
          <p:cNvSpPr>
            <a:spLocks noGrp="1"/>
          </p:cNvSpPr>
          <p:nvPr>
            <p:ph type="body" sz="quarter" idx="19" hasCustomPrompt="1"/>
          </p:nvPr>
        </p:nvSpPr>
        <p:spPr>
          <a:xfrm>
            <a:off x="957322" y="2667404"/>
            <a:ext cx="5293724" cy="378000"/>
          </a:xfrm>
          <a:prstGeom prst="rect">
            <a:avLst/>
          </a:prstGeom>
          <a:noFill/>
        </p:spPr>
        <p:txBody>
          <a:bodyPr wrap="square" anchor="ctr"/>
          <a:lstStyle>
            <a:lvl1pPr marL="0" indent="0" algn="l">
              <a:buNone/>
              <a:defRPr sz="1500">
                <a:solidFill>
                  <a:schemeClr val="tx1"/>
                </a:solidFill>
              </a:defRPr>
            </a:lvl1pPr>
          </a:lstStyle>
          <a:p>
            <a:pPr lvl="0"/>
            <a:r>
              <a:rPr lang="de-DE" dirty="0"/>
              <a:t>Name des Kapitels</a:t>
            </a:r>
          </a:p>
        </p:txBody>
      </p:sp>
      <p:sp>
        <p:nvSpPr>
          <p:cNvPr id="49" name="Textplatzhalter 40">
            <a:extLst>
              <a:ext uri="{FF2B5EF4-FFF2-40B4-BE49-F238E27FC236}">
                <a16:creationId xmlns:a16="http://schemas.microsoft.com/office/drawing/2014/main" id="{80E45874-90F3-2B97-41AF-D5821F7F1F3D}"/>
              </a:ext>
            </a:extLst>
          </p:cNvPr>
          <p:cNvSpPr>
            <a:spLocks noGrp="1"/>
          </p:cNvSpPr>
          <p:nvPr>
            <p:ph type="body" sz="quarter" idx="20" hasCustomPrompt="1"/>
          </p:nvPr>
        </p:nvSpPr>
        <p:spPr>
          <a:xfrm>
            <a:off x="389031" y="3167870"/>
            <a:ext cx="378000" cy="378000"/>
          </a:xfrm>
          <a:prstGeom prst="ellipse">
            <a:avLst/>
          </a:prstGeom>
          <a:solidFill>
            <a:schemeClr val="accent2"/>
          </a:solidFill>
        </p:spPr>
        <p:txBody>
          <a:bodyPr wrap="none" anchor="ctr"/>
          <a:lstStyle>
            <a:lvl1pPr marL="0" indent="0" algn="ctr">
              <a:buNone/>
              <a:defRPr sz="1500">
                <a:solidFill>
                  <a:schemeClr val="bg1"/>
                </a:solidFill>
              </a:defRPr>
            </a:lvl1pPr>
          </a:lstStyle>
          <a:p>
            <a:pPr lvl="0"/>
            <a:r>
              <a:rPr lang="de-DE" dirty="0"/>
              <a:t>00</a:t>
            </a:r>
          </a:p>
        </p:txBody>
      </p:sp>
      <p:sp>
        <p:nvSpPr>
          <p:cNvPr id="50" name="Textplatzhalter 40">
            <a:extLst>
              <a:ext uri="{FF2B5EF4-FFF2-40B4-BE49-F238E27FC236}">
                <a16:creationId xmlns:a16="http://schemas.microsoft.com/office/drawing/2014/main" id="{4DFDCB21-651A-12F3-1FC6-2C5C85F393B8}"/>
              </a:ext>
            </a:extLst>
          </p:cNvPr>
          <p:cNvSpPr>
            <a:spLocks noGrp="1"/>
          </p:cNvSpPr>
          <p:nvPr>
            <p:ph type="body" sz="quarter" idx="21" hasCustomPrompt="1"/>
          </p:nvPr>
        </p:nvSpPr>
        <p:spPr>
          <a:xfrm>
            <a:off x="957322" y="3167870"/>
            <a:ext cx="5293724" cy="378000"/>
          </a:xfrm>
          <a:prstGeom prst="rect">
            <a:avLst/>
          </a:prstGeom>
          <a:noFill/>
        </p:spPr>
        <p:txBody>
          <a:bodyPr wrap="square" anchor="ctr"/>
          <a:lstStyle>
            <a:lvl1pPr marL="0" indent="0" algn="l">
              <a:buNone/>
              <a:defRPr sz="1500">
                <a:solidFill>
                  <a:schemeClr val="tx1"/>
                </a:solidFill>
              </a:defRPr>
            </a:lvl1pPr>
          </a:lstStyle>
          <a:p>
            <a:pPr lvl="0"/>
            <a:r>
              <a:rPr lang="de-DE" dirty="0"/>
              <a:t>Name des Kapitels</a:t>
            </a:r>
          </a:p>
        </p:txBody>
      </p:sp>
      <p:sp>
        <p:nvSpPr>
          <p:cNvPr id="51" name="Textplatzhalter 40">
            <a:extLst>
              <a:ext uri="{FF2B5EF4-FFF2-40B4-BE49-F238E27FC236}">
                <a16:creationId xmlns:a16="http://schemas.microsoft.com/office/drawing/2014/main" id="{58195294-0DD5-FA5D-1C4E-964483DE8AB2}"/>
              </a:ext>
            </a:extLst>
          </p:cNvPr>
          <p:cNvSpPr>
            <a:spLocks noGrp="1"/>
          </p:cNvSpPr>
          <p:nvPr>
            <p:ph type="body" sz="quarter" idx="22" hasCustomPrompt="1"/>
          </p:nvPr>
        </p:nvSpPr>
        <p:spPr>
          <a:xfrm>
            <a:off x="389031" y="3668337"/>
            <a:ext cx="378000" cy="378000"/>
          </a:xfrm>
          <a:prstGeom prst="ellipse">
            <a:avLst/>
          </a:prstGeom>
          <a:solidFill>
            <a:schemeClr val="accent2"/>
          </a:solidFill>
        </p:spPr>
        <p:txBody>
          <a:bodyPr wrap="none" anchor="ctr"/>
          <a:lstStyle>
            <a:lvl1pPr marL="0" indent="0" algn="ctr">
              <a:buNone/>
              <a:defRPr sz="1500">
                <a:solidFill>
                  <a:schemeClr val="bg1"/>
                </a:solidFill>
              </a:defRPr>
            </a:lvl1pPr>
          </a:lstStyle>
          <a:p>
            <a:pPr lvl="0"/>
            <a:r>
              <a:rPr lang="de-DE" dirty="0"/>
              <a:t>00</a:t>
            </a:r>
          </a:p>
        </p:txBody>
      </p:sp>
      <p:sp>
        <p:nvSpPr>
          <p:cNvPr id="52" name="Textplatzhalter 40">
            <a:extLst>
              <a:ext uri="{FF2B5EF4-FFF2-40B4-BE49-F238E27FC236}">
                <a16:creationId xmlns:a16="http://schemas.microsoft.com/office/drawing/2014/main" id="{EAE984A1-5FFB-B5C4-595A-77F33F416829}"/>
              </a:ext>
            </a:extLst>
          </p:cNvPr>
          <p:cNvSpPr>
            <a:spLocks noGrp="1"/>
          </p:cNvSpPr>
          <p:nvPr>
            <p:ph type="body" sz="quarter" idx="23" hasCustomPrompt="1"/>
          </p:nvPr>
        </p:nvSpPr>
        <p:spPr>
          <a:xfrm>
            <a:off x="957322" y="3668337"/>
            <a:ext cx="5293724" cy="378000"/>
          </a:xfrm>
          <a:prstGeom prst="rect">
            <a:avLst/>
          </a:prstGeom>
          <a:noFill/>
        </p:spPr>
        <p:txBody>
          <a:bodyPr wrap="square" anchor="ctr"/>
          <a:lstStyle>
            <a:lvl1pPr marL="0" indent="0" algn="l">
              <a:buNone/>
              <a:defRPr sz="1500">
                <a:solidFill>
                  <a:schemeClr val="tx1"/>
                </a:solidFill>
              </a:defRPr>
            </a:lvl1pPr>
          </a:lstStyle>
          <a:p>
            <a:pPr lvl="0"/>
            <a:r>
              <a:rPr lang="de-DE" dirty="0"/>
              <a:t>Name des Kapitels</a:t>
            </a:r>
          </a:p>
        </p:txBody>
      </p:sp>
      <p:sp>
        <p:nvSpPr>
          <p:cNvPr id="53" name="Textplatzhalter 40">
            <a:extLst>
              <a:ext uri="{FF2B5EF4-FFF2-40B4-BE49-F238E27FC236}">
                <a16:creationId xmlns:a16="http://schemas.microsoft.com/office/drawing/2014/main" id="{24880C51-A828-651E-110B-3A0DA3A7DA6A}"/>
              </a:ext>
            </a:extLst>
          </p:cNvPr>
          <p:cNvSpPr>
            <a:spLocks noGrp="1"/>
          </p:cNvSpPr>
          <p:nvPr>
            <p:ph type="body" sz="quarter" idx="24" hasCustomPrompt="1"/>
          </p:nvPr>
        </p:nvSpPr>
        <p:spPr>
          <a:xfrm>
            <a:off x="389031" y="4168803"/>
            <a:ext cx="378000" cy="378000"/>
          </a:xfrm>
          <a:prstGeom prst="ellipse">
            <a:avLst/>
          </a:prstGeom>
          <a:solidFill>
            <a:schemeClr val="accent2"/>
          </a:solidFill>
        </p:spPr>
        <p:txBody>
          <a:bodyPr wrap="none" anchor="ctr"/>
          <a:lstStyle>
            <a:lvl1pPr marL="0" indent="0" algn="ctr">
              <a:buNone/>
              <a:defRPr sz="1500">
                <a:solidFill>
                  <a:schemeClr val="bg1"/>
                </a:solidFill>
              </a:defRPr>
            </a:lvl1pPr>
          </a:lstStyle>
          <a:p>
            <a:pPr lvl="0"/>
            <a:r>
              <a:rPr lang="de-DE" dirty="0"/>
              <a:t>00</a:t>
            </a:r>
          </a:p>
        </p:txBody>
      </p:sp>
      <p:sp>
        <p:nvSpPr>
          <p:cNvPr id="54" name="Textplatzhalter 40">
            <a:extLst>
              <a:ext uri="{FF2B5EF4-FFF2-40B4-BE49-F238E27FC236}">
                <a16:creationId xmlns:a16="http://schemas.microsoft.com/office/drawing/2014/main" id="{BD05D74B-A646-C2E1-58A4-D2614C5F67F2}"/>
              </a:ext>
            </a:extLst>
          </p:cNvPr>
          <p:cNvSpPr>
            <a:spLocks noGrp="1"/>
          </p:cNvSpPr>
          <p:nvPr>
            <p:ph type="body" sz="quarter" idx="25" hasCustomPrompt="1"/>
          </p:nvPr>
        </p:nvSpPr>
        <p:spPr>
          <a:xfrm>
            <a:off x="957322" y="4168803"/>
            <a:ext cx="5293724" cy="378000"/>
          </a:xfrm>
          <a:prstGeom prst="rect">
            <a:avLst/>
          </a:prstGeom>
          <a:noFill/>
        </p:spPr>
        <p:txBody>
          <a:bodyPr wrap="square" anchor="ctr"/>
          <a:lstStyle>
            <a:lvl1pPr marL="0" indent="0" algn="l">
              <a:buNone/>
              <a:defRPr sz="1500">
                <a:solidFill>
                  <a:schemeClr val="tx1"/>
                </a:solidFill>
              </a:defRPr>
            </a:lvl1pPr>
          </a:lstStyle>
          <a:p>
            <a:pPr lvl="0"/>
            <a:r>
              <a:rPr lang="de-DE" dirty="0"/>
              <a:t>Name des Kapitels</a:t>
            </a:r>
          </a:p>
        </p:txBody>
      </p:sp>
    </p:spTree>
    <p:extLst>
      <p:ext uri="{BB962C8B-B14F-4D97-AF65-F5344CB8AC3E}">
        <p14:creationId xmlns:p14="http://schemas.microsoft.com/office/powerpoint/2010/main" val="371558122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lang)">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DD5134F4-8E8B-5DC3-89BA-F9CA3BF00080}"/>
              </a:ext>
            </a:extLst>
          </p:cNvPr>
          <p:cNvSpPr>
            <a:spLocks noGrp="1"/>
          </p:cNvSpPr>
          <p:nvPr>
            <p:ph type="ftr" sz="quarter" idx="11"/>
          </p:nvPr>
        </p:nvSpPr>
        <p:spPr/>
        <p:txBody>
          <a:bodyPr/>
          <a:lstStyle/>
          <a:p>
            <a:r>
              <a:rPr lang="de-DE"/>
              <a:t>Einführung in schulinterne Evaluation - Interne Evaluation planen, 19.01.2024</a:t>
            </a:r>
          </a:p>
        </p:txBody>
      </p:sp>
      <p:sp>
        <p:nvSpPr>
          <p:cNvPr id="2" name="Titel 1">
            <a:extLst>
              <a:ext uri="{FF2B5EF4-FFF2-40B4-BE49-F238E27FC236}">
                <a16:creationId xmlns:a16="http://schemas.microsoft.com/office/drawing/2014/main" id="{305EE86E-5DA2-2509-D122-824D8A1EAC84}"/>
              </a:ext>
            </a:extLst>
          </p:cNvPr>
          <p:cNvSpPr>
            <a:spLocks noGrp="1"/>
          </p:cNvSpPr>
          <p:nvPr>
            <p:ph type="title"/>
          </p:nvPr>
        </p:nvSpPr>
        <p:spPr>
          <a:xfrm>
            <a:off x="386954" y="346667"/>
            <a:ext cx="5864093" cy="642029"/>
          </a:xfrm>
        </p:spPr>
        <p:txBody>
          <a:bodyPr/>
          <a:lstStyle/>
          <a:p>
            <a:r>
              <a:rPr lang="de-DE"/>
              <a:t>Mastertitelformat bearbeiten</a:t>
            </a:r>
            <a:endParaRPr lang="de-DE" dirty="0"/>
          </a:p>
        </p:txBody>
      </p:sp>
      <p:sp>
        <p:nvSpPr>
          <p:cNvPr id="41" name="Textplatzhalter 40">
            <a:extLst>
              <a:ext uri="{FF2B5EF4-FFF2-40B4-BE49-F238E27FC236}">
                <a16:creationId xmlns:a16="http://schemas.microsoft.com/office/drawing/2014/main" id="{B8C83F8C-381B-D2D8-BBDB-B58AFC797AAF}"/>
              </a:ext>
            </a:extLst>
          </p:cNvPr>
          <p:cNvSpPr>
            <a:spLocks noGrp="1"/>
          </p:cNvSpPr>
          <p:nvPr>
            <p:ph type="body" sz="quarter" idx="12" hasCustomPrompt="1"/>
          </p:nvPr>
        </p:nvSpPr>
        <p:spPr>
          <a:xfrm>
            <a:off x="389031" y="1166003"/>
            <a:ext cx="378000" cy="378000"/>
          </a:xfrm>
          <a:prstGeom prst="ellipse">
            <a:avLst/>
          </a:prstGeom>
          <a:solidFill>
            <a:schemeClr val="accent2"/>
          </a:solidFill>
        </p:spPr>
        <p:txBody>
          <a:bodyPr wrap="none" anchor="ctr"/>
          <a:lstStyle>
            <a:lvl1pPr marL="0" indent="0" algn="ctr">
              <a:buNone/>
              <a:defRPr sz="1500">
                <a:solidFill>
                  <a:schemeClr val="bg1"/>
                </a:solidFill>
              </a:defRPr>
            </a:lvl1pPr>
          </a:lstStyle>
          <a:p>
            <a:pPr lvl="0"/>
            <a:r>
              <a:rPr lang="de-DE" dirty="0"/>
              <a:t>00</a:t>
            </a:r>
          </a:p>
        </p:txBody>
      </p:sp>
      <p:sp>
        <p:nvSpPr>
          <p:cNvPr id="42" name="Textplatzhalter 40">
            <a:extLst>
              <a:ext uri="{FF2B5EF4-FFF2-40B4-BE49-F238E27FC236}">
                <a16:creationId xmlns:a16="http://schemas.microsoft.com/office/drawing/2014/main" id="{D94F095A-BD28-5D11-DAD0-C67ED2A57846}"/>
              </a:ext>
            </a:extLst>
          </p:cNvPr>
          <p:cNvSpPr>
            <a:spLocks noGrp="1"/>
          </p:cNvSpPr>
          <p:nvPr>
            <p:ph type="body" sz="quarter" idx="13" hasCustomPrompt="1"/>
          </p:nvPr>
        </p:nvSpPr>
        <p:spPr>
          <a:xfrm>
            <a:off x="957323" y="1166003"/>
            <a:ext cx="3425369" cy="378000"/>
          </a:xfrm>
          <a:prstGeom prst="rect">
            <a:avLst/>
          </a:prstGeom>
          <a:noFill/>
        </p:spPr>
        <p:txBody>
          <a:bodyPr wrap="square" anchor="ctr"/>
          <a:lstStyle>
            <a:lvl1pPr marL="0" indent="0" algn="l">
              <a:buNone/>
              <a:defRPr sz="1500">
                <a:solidFill>
                  <a:schemeClr val="tx1"/>
                </a:solidFill>
              </a:defRPr>
            </a:lvl1pPr>
          </a:lstStyle>
          <a:p>
            <a:pPr lvl="0"/>
            <a:r>
              <a:rPr lang="de-DE" dirty="0"/>
              <a:t>Name des Kapitels</a:t>
            </a:r>
          </a:p>
        </p:txBody>
      </p:sp>
      <p:sp>
        <p:nvSpPr>
          <p:cNvPr id="43" name="Textplatzhalter 40">
            <a:extLst>
              <a:ext uri="{FF2B5EF4-FFF2-40B4-BE49-F238E27FC236}">
                <a16:creationId xmlns:a16="http://schemas.microsoft.com/office/drawing/2014/main" id="{63D8B4A2-6F63-F1E7-9B07-3FEDEE06C23F}"/>
              </a:ext>
            </a:extLst>
          </p:cNvPr>
          <p:cNvSpPr>
            <a:spLocks noGrp="1"/>
          </p:cNvSpPr>
          <p:nvPr>
            <p:ph type="body" sz="quarter" idx="14" hasCustomPrompt="1"/>
          </p:nvPr>
        </p:nvSpPr>
        <p:spPr>
          <a:xfrm>
            <a:off x="389031" y="1666470"/>
            <a:ext cx="378000" cy="378000"/>
          </a:xfrm>
          <a:prstGeom prst="ellipse">
            <a:avLst/>
          </a:prstGeom>
          <a:solidFill>
            <a:schemeClr val="accent2"/>
          </a:solidFill>
        </p:spPr>
        <p:txBody>
          <a:bodyPr wrap="none" anchor="ctr"/>
          <a:lstStyle>
            <a:lvl1pPr marL="0" indent="0" algn="ctr">
              <a:buNone/>
              <a:defRPr sz="1500">
                <a:solidFill>
                  <a:schemeClr val="bg1"/>
                </a:solidFill>
              </a:defRPr>
            </a:lvl1pPr>
          </a:lstStyle>
          <a:p>
            <a:pPr lvl="0"/>
            <a:r>
              <a:rPr lang="de-DE" dirty="0"/>
              <a:t>00</a:t>
            </a:r>
          </a:p>
        </p:txBody>
      </p:sp>
      <p:sp>
        <p:nvSpPr>
          <p:cNvPr id="44" name="Textplatzhalter 40">
            <a:extLst>
              <a:ext uri="{FF2B5EF4-FFF2-40B4-BE49-F238E27FC236}">
                <a16:creationId xmlns:a16="http://schemas.microsoft.com/office/drawing/2014/main" id="{ECE7FBEA-CF51-857F-F44B-921624DABD82}"/>
              </a:ext>
            </a:extLst>
          </p:cNvPr>
          <p:cNvSpPr>
            <a:spLocks noGrp="1"/>
          </p:cNvSpPr>
          <p:nvPr>
            <p:ph type="body" sz="quarter" idx="15" hasCustomPrompt="1"/>
          </p:nvPr>
        </p:nvSpPr>
        <p:spPr>
          <a:xfrm>
            <a:off x="957323" y="1666470"/>
            <a:ext cx="3425369" cy="378000"/>
          </a:xfrm>
          <a:prstGeom prst="rect">
            <a:avLst/>
          </a:prstGeom>
          <a:noFill/>
        </p:spPr>
        <p:txBody>
          <a:bodyPr wrap="square" anchor="ctr"/>
          <a:lstStyle>
            <a:lvl1pPr marL="0" indent="0" algn="l">
              <a:buNone/>
              <a:defRPr sz="1500">
                <a:solidFill>
                  <a:schemeClr val="tx1"/>
                </a:solidFill>
              </a:defRPr>
            </a:lvl1pPr>
          </a:lstStyle>
          <a:p>
            <a:pPr lvl="0"/>
            <a:r>
              <a:rPr lang="de-DE" dirty="0"/>
              <a:t>Name des Kapitels</a:t>
            </a:r>
          </a:p>
        </p:txBody>
      </p:sp>
      <p:sp>
        <p:nvSpPr>
          <p:cNvPr id="45" name="Textplatzhalter 40">
            <a:extLst>
              <a:ext uri="{FF2B5EF4-FFF2-40B4-BE49-F238E27FC236}">
                <a16:creationId xmlns:a16="http://schemas.microsoft.com/office/drawing/2014/main" id="{2D55A364-3013-4E7C-1CF8-CDDAF50E791F}"/>
              </a:ext>
            </a:extLst>
          </p:cNvPr>
          <p:cNvSpPr>
            <a:spLocks noGrp="1"/>
          </p:cNvSpPr>
          <p:nvPr>
            <p:ph type="body" sz="quarter" idx="16" hasCustomPrompt="1"/>
          </p:nvPr>
        </p:nvSpPr>
        <p:spPr>
          <a:xfrm>
            <a:off x="389031" y="2166937"/>
            <a:ext cx="378000" cy="378000"/>
          </a:xfrm>
          <a:prstGeom prst="ellipse">
            <a:avLst/>
          </a:prstGeom>
          <a:solidFill>
            <a:schemeClr val="accent2"/>
          </a:solidFill>
        </p:spPr>
        <p:txBody>
          <a:bodyPr wrap="none" anchor="ctr"/>
          <a:lstStyle>
            <a:lvl1pPr marL="0" indent="0" algn="ctr">
              <a:buNone/>
              <a:defRPr sz="1500">
                <a:solidFill>
                  <a:schemeClr val="bg1"/>
                </a:solidFill>
              </a:defRPr>
            </a:lvl1pPr>
          </a:lstStyle>
          <a:p>
            <a:pPr lvl="0"/>
            <a:r>
              <a:rPr lang="de-DE" dirty="0"/>
              <a:t>00</a:t>
            </a:r>
          </a:p>
        </p:txBody>
      </p:sp>
      <p:sp>
        <p:nvSpPr>
          <p:cNvPr id="46" name="Textplatzhalter 40">
            <a:extLst>
              <a:ext uri="{FF2B5EF4-FFF2-40B4-BE49-F238E27FC236}">
                <a16:creationId xmlns:a16="http://schemas.microsoft.com/office/drawing/2014/main" id="{DD85EA36-C9EC-8A28-36E3-81502A24B554}"/>
              </a:ext>
            </a:extLst>
          </p:cNvPr>
          <p:cNvSpPr>
            <a:spLocks noGrp="1"/>
          </p:cNvSpPr>
          <p:nvPr>
            <p:ph type="body" sz="quarter" idx="17" hasCustomPrompt="1"/>
          </p:nvPr>
        </p:nvSpPr>
        <p:spPr>
          <a:xfrm>
            <a:off x="957323" y="2166937"/>
            <a:ext cx="3425369" cy="378000"/>
          </a:xfrm>
          <a:prstGeom prst="rect">
            <a:avLst/>
          </a:prstGeom>
          <a:noFill/>
        </p:spPr>
        <p:txBody>
          <a:bodyPr wrap="square" anchor="ctr"/>
          <a:lstStyle>
            <a:lvl1pPr marL="0" indent="0" algn="l">
              <a:buNone/>
              <a:defRPr sz="1500">
                <a:solidFill>
                  <a:schemeClr val="tx1"/>
                </a:solidFill>
              </a:defRPr>
            </a:lvl1pPr>
          </a:lstStyle>
          <a:p>
            <a:pPr lvl="0"/>
            <a:r>
              <a:rPr lang="de-DE" dirty="0"/>
              <a:t>Name des Kapitels</a:t>
            </a:r>
          </a:p>
        </p:txBody>
      </p:sp>
      <p:sp>
        <p:nvSpPr>
          <p:cNvPr id="47" name="Textplatzhalter 40">
            <a:extLst>
              <a:ext uri="{FF2B5EF4-FFF2-40B4-BE49-F238E27FC236}">
                <a16:creationId xmlns:a16="http://schemas.microsoft.com/office/drawing/2014/main" id="{26BC0B57-929D-4701-6D62-19B73021349A}"/>
              </a:ext>
            </a:extLst>
          </p:cNvPr>
          <p:cNvSpPr>
            <a:spLocks noGrp="1"/>
          </p:cNvSpPr>
          <p:nvPr>
            <p:ph type="body" sz="quarter" idx="18" hasCustomPrompt="1"/>
          </p:nvPr>
        </p:nvSpPr>
        <p:spPr>
          <a:xfrm>
            <a:off x="389031" y="2667404"/>
            <a:ext cx="378000" cy="378000"/>
          </a:xfrm>
          <a:prstGeom prst="ellipse">
            <a:avLst/>
          </a:prstGeom>
          <a:solidFill>
            <a:schemeClr val="accent2"/>
          </a:solidFill>
        </p:spPr>
        <p:txBody>
          <a:bodyPr wrap="none" anchor="ctr"/>
          <a:lstStyle>
            <a:lvl1pPr marL="0" indent="0" algn="ctr">
              <a:buNone/>
              <a:defRPr sz="1500">
                <a:solidFill>
                  <a:schemeClr val="bg1"/>
                </a:solidFill>
              </a:defRPr>
            </a:lvl1pPr>
          </a:lstStyle>
          <a:p>
            <a:pPr lvl="0"/>
            <a:r>
              <a:rPr lang="de-DE" dirty="0"/>
              <a:t>00</a:t>
            </a:r>
          </a:p>
        </p:txBody>
      </p:sp>
      <p:sp>
        <p:nvSpPr>
          <p:cNvPr id="48" name="Textplatzhalter 40">
            <a:extLst>
              <a:ext uri="{FF2B5EF4-FFF2-40B4-BE49-F238E27FC236}">
                <a16:creationId xmlns:a16="http://schemas.microsoft.com/office/drawing/2014/main" id="{E8938993-E801-B429-0289-623A865F898A}"/>
              </a:ext>
            </a:extLst>
          </p:cNvPr>
          <p:cNvSpPr>
            <a:spLocks noGrp="1"/>
          </p:cNvSpPr>
          <p:nvPr>
            <p:ph type="body" sz="quarter" idx="19" hasCustomPrompt="1"/>
          </p:nvPr>
        </p:nvSpPr>
        <p:spPr>
          <a:xfrm>
            <a:off x="957323" y="2667404"/>
            <a:ext cx="3425369" cy="378000"/>
          </a:xfrm>
          <a:prstGeom prst="rect">
            <a:avLst/>
          </a:prstGeom>
          <a:noFill/>
        </p:spPr>
        <p:txBody>
          <a:bodyPr wrap="square" anchor="ctr"/>
          <a:lstStyle>
            <a:lvl1pPr marL="0" indent="0" algn="l">
              <a:buNone/>
              <a:defRPr sz="1500">
                <a:solidFill>
                  <a:schemeClr val="tx1"/>
                </a:solidFill>
              </a:defRPr>
            </a:lvl1pPr>
          </a:lstStyle>
          <a:p>
            <a:pPr lvl="0"/>
            <a:r>
              <a:rPr lang="de-DE" dirty="0"/>
              <a:t>Name des Kapitels</a:t>
            </a:r>
          </a:p>
        </p:txBody>
      </p:sp>
      <p:sp>
        <p:nvSpPr>
          <p:cNvPr id="49" name="Textplatzhalter 40">
            <a:extLst>
              <a:ext uri="{FF2B5EF4-FFF2-40B4-BE49-F238E27FC236}">
                <a16:creationId xmlns:a16="http://schemas.microsoft.com/office/drawing/2014/main" id="{80E45874-90F3-2B97-41AF-D5821F7F1F3D}"/>
              </a:ext>
            </a:extLst>
          </p:cNvPr>
          <p:cNvSpPr>
            <a:spLocks noGrp="1"/>
          </p:cNvSpPr>
          <p:nvPr>
            <p:ph type="body" sz="quarter" idx="20" hasCustomPrompt="1"/>
          </p:nvPr>
        </p:nvSpPr>
        <p:spPr>
          <a:xfrm>
            <a:off x="389031" y="3167870"/>
            <a:ext cx="378000" cy="378000"/>
          </a:xfrm>
          <a:prstGeom prst="ellipse">
            <a:avLst/>
          </a:prstGeom>
          <a:solidFill>
            <a:schemeClr val="accent2"/>
          </a:solidFill>
        </p:spPr>
        <p:txBody>
          <a:bodyPr wrap="none" anchor="ctr"/>
          <a:lstStyle>
            <a:lvl1pPr marL="0" indent="0" algn="ctr">
              <a:buNone/>
              <a:defRPr sz="1500">
                <a:solidFill>
                  <a:schemeClr val="bg1"/>
                </a:solidFill>
              </a:defRPr>
            </a:lvl1pPr>
          </a:lstStyle>
          <a:p>
            <a:pPr lvl="0"/>
            <a:r>
              <a:rPr lang="de-DE" dirty="0"/>
              <a:t>00</a:t>
            </a:r>
          </a:p>
        </p:txBody>
      </p:sp>
      <p:sp>
        <p:nvSpPr>
          <p:cNvPr id="50" name="Textplatzhalter 40">
            <a:extLst>
              <a:ext uri="{FF2B5EF4-FFF2-40B4-BE49-F238E27FC236}">
                <a16:creationId xmlns:a16="http://schemas.microsoft.com/office/drawing/2014/main" id="{4DFDCB21-651A-12F3-1FC6-2C5C85F393B8}"/>
              </a:ext>
            </a:extLst>
          </p:cNvPr>
          <p:cNvSpPr>
            <a:spLocks noGrp="1"/>
          </p:cNvSpPr>
          <p:nvPr>
            <p:ph type="body" sz="quarter" idx="21" hasCustomPrompt="1"/>
          </p:nvPr>
        </p:nvSpPr>
        <p:spPr>
          <a:xfrm>
            <a:off x="957323" y="3167870"/>
            <a:ext cx="3425369" cy="378000"/>
          </a:xfrm>
          <a:prstGeom prst="rect">
            <a:avLst/>
          </a:prstGeom>
          <a:noFill/>
        </p:spPr>
        <p:txBody>
          <a:bodyPr wrap="square" anchor="ctr"/>
          <a:lstStyle>
            <a:lvl1pPr marL="0" indent="0" algn="l">
              <a:buNone/>
              <a:defRPr sz="1500">
                <a:solidFill>
                  <a:schemeClr val="tx1"/>
                </a:solidFill>
              </a:defRPr>
            </a:lvl1pPr>
          </a:lstStyle>
          <a:p>
            <a:pPr lvl="0"/>
            <a:r>
              <a:rPr lang="de-DE" dirty="0"/>
              <a:t>Name des Kapitels</a:t>
            </a:r>
          </a:p>
        </p:txBody>
      </p:sp>
      <p:sp>
        <p:nvSpPr>
          <p:cNvPr id="51" name="Textplatzhalter 40">
            <a:extLst>
              <a:ext uri="{FF2B5EF4-FFF2-40B4-BE49-F238E27FC236}">
                <a16:creationId xmlns:a16="http://schemas.microsoft.com/office/drawing/2014/main" id="{58195294-0DD5-FA5D-1C4E-964483DE8AB2}"/>
              </a:ext>
            </a:extLst>
          </p:cNvPr>
          <p:cNvSpPr>
            <a:spLocks noGrp="1"/>
          </p:cNvSpPr>
          <p:nvPr>
            <p:ph type="body" sz="quarter" idx="22" hasCustomPrompt="1"/>
          </p:nvPr>
        </p:nvSpPr>
        <p:spPr>
          <a:xfrm>
            <a:off x="389031" y="3668337"/>
            <a:ext cx="378000" cy="378000"/>
          </a:xfrm>
          <a:prstGeom prst="ellipse">
            <a:avLst/>
          </a:prstGeom>
          <a:solidFill>
            <a:schemeClr val="accent2"/>
          </a:solidFill>
        </p:spPr>
        <p:txBody>
          <a:bodyPr wrap="none" anchor="ctr"/>
          <a:lstStyle>
            <a:lvl1pPr marL="0" indent="0" algn="ctr">
              <a:buNone/>
              <a:defRPr sz="1500">
                <a:solidFill>
                  <a:schemeClr val="bg1"/>
                </a:solidFill>
              </a:defRPr>
            </a:lvl1pPr>
          </a:lstStyle>
          <a:p>
            <a:pPr lvl="0"/>
            <a:r>
              <a:rPr lang="de-DE" dirty="0"/>
              <a:t>00</a:t>
            </a:r>
          </a:p>
        </p:txBody>
      </p:sp>
      <p:sp>
        <p:nvSpPr>
          <p:cNvPr id="52" name="Textplatzhalter 40">
            <a:extLst>
              <a:ext uri="{FF2B5EF4-FFF2-40B4-BE49-F238E27FC236}">
                <a16:creationId xmlns:a16="http://schemas.microsoft.com/office/drawing/2014/main" id="{EAE984A1-5FFB-B5C4-595A-77F33F416829}"/>
              </a:ext>
            </a:extLst>
          </p:cNvPr>
          <p:cNvSpPr>
            <a:spLocks noGrp="1"/>
          </p:cNvSpPr>
          <p:nvPr>
            <p:ph type="body" sz="quarter" idx="23" hasCustomPrompt="1"/>
          </p:nvPr>
        </p:nvSpPr>
        <p:spPr>
          <a:xfrm>
            <a:off x="957323" y="3668337"/>
            <a:ext cx="3425369" cy="378000"/>
          </a:xfrm>
          <a:prstGeom prst="rect">
            <a:avLst/>
          </a:prstGeom>
          <a:noFill/>
        </p:spPr>
        <p:txBody>
          <a:bodyPr wrap="square" anchor="ctr"/>
          <a:lstStyle>
            <a:lvl1pPr marL="0" indent="0" algn="l">
              <a:buNone/>
              <a:defRPr sz="1500">
                <a:solidFill>
                  <a:schemeClr val="tx1"/>
                </a:solidFill>
              </a:defRPr>
            </a:lvl1pPr>
          </a:lstStyle>
          <a:p>
            <a:pPr lvl="0"/>
            <a:r>
              <a:rPr lang="de-DE" dirty="0"/>
              <a:t>Name des Kapitels</a:t>
            </a:r>
          </a:p>
        </p:txBody>
      </p:sp>
      <p:sp>
        <p:nvSpPr>
          <p:cNvPr id="53" name="Textplatzhalter 40">
            <a:extLst>
              <a:ext uri="{FF2B5EF4-FFF2-40B4-BE49-F238E27FC236}">
                <a16:creationId xmlns:a16="http://schemas.microsoft.com/office/drawing/2014/main" id="{24880C51-A828-651E-110B-3A0DA3A7DA6A}"/>
              </a:ext>
            </a:extLst>
          </p:cNvPr>
          <p:cNvSpPr>
            <a:spLocks noGrp="1"/>
          </p:cNvSpPr>
          <p:nvPr>
            <p:ph type="body" sz="quarter" idx="24" hasCustomPrompt="1"/>
          </p:nvPr>
        </p:nvSpPr>
        <p:spPr>
          <a:xfrm>
            <a:off x="389031" y="4168803"/>
            <a:ext cx="378000" cy="378000"/>
          </a:xfrm>
          <a:prstGeom prst="ellipse">
            <a:avLst/>
          </a:prstGeom>
          <a:solidFill>
            <a:schemeClr val="accent2"/>
          </a:solidFill>
        </p:spPr>
        <p:txBody>
          <a:bodyPr wrap="none" anchor="ctr"/>
          <a:lstStyle>
            <a:lvl1pPr marL="0" indent="0" algn="ctr">
              <a:buNone/>
              <a:defRPr sz="1500">
                <a:solidFill>
                  <a:schemeClr val="bg1"/>
                </a:solidFill>
              </a:defRPr>
            </a:lvl1pPr>
          </a:lstStyle>
          <a:p>
            <a:pPr lvl="0"/>
            <a:r>
              <a:rPr lang="de-DE" dirty="0"/>
              <a:t>00</a:t>
            </a:r>
          </a:p>
        </p:txBody>
      </p:sp>
      <p:sp>
        <p:nvSpPr>
          <p:cNvPr id="54" name="Textplatzhalter 40">
            <a:extLst>
              <a:ext uri="{FF2B5EF4-FFF2-40B4-BE49-F238E27FC236}">
                <a16:creationId xmlns:a16="http://schemas.microsoft.com/office/drawing/2014/main" id="{BD05D74B-A646-C2E1-58A4-D2614C5F67F2}"/>
              </a:ext>
            </a:extLst>
          </p:cNvPr>
          <p:cNvSpPr>
            <a:spLocks noGrp="1"/>
          </p:cNvSpPr>
          <p:nvPr>
            <p:ph type="body" sz="quarter" idx="25" hasCustomPrompt="1"/>
          </p:nvPr>
        </p:nvSpPr>
        <p:spPr>
          <a:xfrm>
            <a:off x="957323" y="4168803"/>
            <a:ext cx="3425369" cy="378000"/>
          </a:xfrm>
          <a:prstGeom prst="rect">
            <a:avLst/>
          </a:prstGeom>
          <a:noFill/>
        </p:spPr>
        <p:txBody>
          <a:bodyPr wrap="square" anchor="ctr"/>
          <a:lstStyle>
            <a:lvl1pPr marL="0" indent="0" algn="l">
              <a:buNone/>
              <a:defRPr sz="1500">
                <a:solidFill>
                  <a:schemeClr val="tx1"/>
                </a:solidFill>
              </a:defRPr>
            </a:lvl1pPr>
          </a:lstStyle>
          <a:p>
            <a:pPr lvl="0"/>
            <a:r>
              <a:rPr lang="de-DE" dirty="0"/>
              <a:t>Name des Kapitels</a:t>
            </a:r>
          </a:p>
        </p:txBody>
      </p:sp>
      <p:sp>
        <p:nvSpPr>
          <p:cNvPr id="55" name="Textplatzhalter 40">
            <a:extLst>
              <a:ext uri="{FF2B5EF4-FFF2-40B4-BE49-F238E27FC236}">
                <a16:creationId xmlns:a16="http://schemas.microsoft.com/office/drawing/2014/main" id="{67B3C40E-B605-6A5B-353F-3FA0A046FDBD}"/>
              </a:ext>
            </a:extLst>
          </p:cNvPr>
          <p:cNvSpPr>
            <a:spLocks noGrp="1"/>
          </p:cNvSpPr>
          <p:nvPr>
            <p:ph type="body" sz="quarter" idx="26" hasCustomPrompt="1"/>
          </p:nvPr>
        </p:nvSpPr>
        <p:spPr>
          <a:xfrm>
            <a:off x="4760140" y="1166003"/>
            <a:ext cx="378000" cy="378000"/>
          </a:xfrm>
          <a:prstGeom prst="ellipse">
            <a:avLst/>
          </a:prstGeom>
          <a:solidFill>
            <a:schemeClr val="accent2"/>
          </a:solidFill>
        </p:spPr>
        <p:txBody>
          <a:bodyPr wrap="none" anchor="ctr"/>
          <a:lstStyle>
            <a:lvl1pPr marL="0" indent="0" algn="ctr">
              <a:buNone/>
              <a:defRPr sz="1500">
                <a:solidFill>
                  <a:schemeClr val="bg1"/>
                </a:solidFill>
              </a:defRPr>
            </a:lvl1pPr>
          </a:lstStyle>
          <a:p>
            <a:pPr lvl="0"/>
            <a:r>
              <a:rPr lang="de-DE" dirty="0"/>
              <a:t>00</a:t>
            </a:r>
          </a:p>
        </p:txBody>
      </p:sp>
      <p:sp>
        <p:nvSpPr>
          <p:cNvPr id="56" name="Textplatzhalter 40">
            <a:extLst>
              <a:ext uri="{FF2B5EF4-FFF2-40B4-BE49-F238E27FC236}">
                <a16:creationId xmlns:a16="http://schemas.microsoft.com/office/drawing/2014/main" id="{333E77BF-5F2C-4B78-0003-841491CD40A6}"/>
              </a:ext>
            </a:extLst>
          </p:cNvPr>
          <p:cNvSpPr>
            <a:spLocks noGrp="1"/>
          </p:cNvSpPr>
          <p:nvPr>
            <p:ph type="body" sz="quarter" idx="27" hasCustomPrompt="1"/>
          </p:nvPr>
        </p:nvSpPr>
        <p:spPr>
          <a:xfrm>
            <a:off x="5328431" y="1166003"/>
            <a:ext cx="3425369" cy="378000"/>
          </a:xfrm>
          <a:prstGeom prst="rect">
            <a:avLst/>
          </a:prstGeom>
          <a:noFill/>
        </p:spPr>
        <p:txBody>
          <a:bodyPr wrap="square" anchor="ctr"/>
          <a:lstStyle>
            <a:lvl1pPr marL="0" indent="0" algn="l">
              <a:buNone/>
              <a:defRPr sz="1500">
                <a:solidFill>
                  <a:schemeClr val="tx1"/>
                </a:solidFill>
              </a:defRPr>
            </a:lvl1pPr>
          </a:lstStyle>
          <a:p>
            <a:pPr lvl="0"/>
            <a:r>
              <a:rPr lang="de-DE" dirty="0"/>
              <a:t>Name des Kapitels</a:t>
            </a:r>
          </a:p>
        </p:txBody>
      </p:sp>
      <p:sp>
        <p:nvSpPr>
          <p:cNvPr id="57" name="Textplatzhalter 40">
            <a:extLst>
              <a:ext uri="{FF2B5EF4-FFF2-40B4-BE49-F238E27FC236}">
                <a16:creationId xmlns:a16="http://schemas.microsoft.com/office/drawing/2014/main" id="{A7EAE496-9C45-35D8-3DA0-7E371D5540CD}"/>
              </a:ext>
            </a:extLst>
          </p:cNvPr>
          <p:cNvSpPr>
            <a:spLocks noGrp="1"/>
          </p:cNvSpPr>
          <p:nvPr>
            <p:ph type="body" sz="quarter" idx="28" hasCustomPrompt="1"/>
          </p:nvPr>
        </p:nvSpPr>
        <p:spPr>
          <a:xfrm>
            <a:off x="4760140" y="1666470"/>
            <a:ext cx="378000" cy="378000"/>
          </a:xfrm>
          <a:prstGeom prst="ellipse">
            <a:avLst/>
          </a:prstGeom>
          <a:solidFill>
            <a:schemeClr val="accent2"/>
          </a:solidFill>
        </p:spPr>
        <p:txBody>
          <a:bodyPr wrap="none" anchor="ctr"/>
          <a:lstStyle>
            <a:lvl1pPr marL="0" indent="0" algn="ctr">
              <a:buNone/>
              <a:defRPr sz="1500">
                <a:solidFill>
                  <a:schemeClr val="bg1"/>
                </a:solidFill>
              </a:defRPr>
            </a:lvl1pPr>
          </a:lstStyle>
          <a:p>
            <a:pPr lvl="0"/>
            <a:r>
              <a:rPr lang="de-DE" dirty="0"/>
              <a:t>00</a:t>
            </a:r>
          </a:p>
        </p:txBody>
      </p:sp>
      <p:sp>
        <p:nvSpPr>
          <p:cNvPr id="58" name="Textplatzhalter 40">
            <a:extLst>
              <a:ext uri="{FF2B5EF4-FFF2-40B4-BE49-F238E27FC236}">
                <a16:creationId xmlns:a16="http://schemas.microsoft.com/office/drawing/2014/main" id="{F429295F-D8EE-B21D-3D64-3B8F3F04501D}"/>
              </a:ext>
            </a:extLst>
          </p:cNvPr>
          <p:cNvSpPr>
            <a:spLocks noGrp="1"/>
          </p:cNvSpPr>
          <p:nvPr>
            <p:ph type="body" sz="quarter" idx="29" hasCustomPrompt="1"/>
          </p:nvPr>
        </p:nvSpPr>
        <p:spPr>
          <a:xfrm>
            <a:off x="5328431" y="1666470"/>
            <a:ext cx="3425369" cy="378000"/>
          </a:xfrm>
          <a:prstGeom prst="rect">
            <a:avLst/>
          </a:prstGeom>
          <a:noFill/>
        </p:spPr>
        <p:txBody>
          <a:bodyPr wrap="square" anchor="ctr"/>
          <a:lstStyle>
            <a:lvl1pPr marL="0" indent="0" algn="l">
              <a:buNone/>
              <a:defRPr sz="1500">
                <a:solidFill>
                  <a:schemeClr val="tx1"/>
                </a:solidFill>
              </a:defRPr>
            </a:lvl1pPr>
          </a:lstStyle>
          <a:p>
            <a:pPr lvl="0"/>
            <a:r>
              <a:rPr lang="de-DE" dirty="0"/>
              <a:t>Name des Kapitels</a:t>
            </a:r>
          </a:p>
        </p:txBody>
      </p:sp>
      <p:sp>
        <p:nvSpPr>
          <p:cNvPr id="59" name="Textplatzhalter 40">
            <a:extLst>
              <a:ext uri="{FF2B5EF4-FFF2-40B4-BE49-F238E27FC236}">
                <a16:creationId xmlns:a16="http://schemas.microsoft.com/office/drawing/2014/main" id="{70A77097-7E05-7FAD-C9C8-BF2C3BA9F2FD}"/>
              </a:ext>
            </a:extLst>
          </p:cNvPr>
          <p:cNvSpPr>
            <a:spLocks noGrp="1"/>
          </p:cNvSpPr>
          <p:nvPr>
            <p:ph type="body" sz="quarter" idx="30" hasCustomPrompt="1"/>
          </p:nvPr>
        </p:nvSpPr>
        <p:spPr>
          <a:xfrm>
            <a:off x="4760140" y="2166937"/>
            <a:ext cx="378000" cy="378000"/>
          </a:xfrm>
          <a:prstGeom prst="ellipse">
            <a:avLst/>
          </a:prstGeom>
          <a:solidFill>
            <a:schemeClr val="accent2"/>
          </a:solidFill>
        </p:spPr>
        <p:txBody>
          <a:bodyPr wrap="none" anchor="ctr"/>
          <a:lstStyle>
            <a:lvl1pPr marL="0" indent="0" algn="ctr">
              <a:buNone/>
              <a:defRPr sz="1500">
                <a:solidFill>
                  <a:schemeClr val="bg1"/>
                </a:solidFill>
              </a:defRPr>
            </a:lvl1pPr>
          </a:lstStyle>
          <a:p>
            <a:pPr lvl="0"/>
            <a:r>
              <a:rPr lang="de-DE" dirty="0"/>
              <a:t>00</a:t>
            </a:r>
          </a:p>
        </p:txBody>
      </p:sp>
      <p:sp>
        <p:nvSpPr>
          <p:cNvPr id="60" name="Textplatzhalter 40">
            <a:extLst>
              <a:ext uri="{FF2B5EF4-FFF2-40B4-BE49-F238E27FC236}">
                <a16:creationId xmlns:a16="http://schemas.microsoft.com/office/drawing/2014/main" id="{C9FA735E-E7BB-B4C7-F6AF-0514A350CF6F}"/>
              </a:ext>
            </a:extLst>
          </p:cNvPr>
          <p:cNvSpPr>
            <a:spLocks noGrp="1"/>
          </p:cNvSpPr>
          <p:nvPr>
            <p:ph type="body" sz="quarter" idx="31" hasCustomPrompt="1"/>
          </p:nvPr>
        </p:nvSpPr>
        <p:spPr>
          <a:xfrm>
            <a:off x="5328431" y="2166937"/>
            <a:ext cx="3425369" cy="378000"/>
          </a:xfrm>
          <a:prstGeom prst="rect">
            <a:avLst/>
          </a:prstGeom>
          <a:noFill/>
        </p:spPr>
        <p:txBody>
          <a:bodyPr wrap="square" anchor="ctr"/>
          <a:lstStyle>
            <a:lvl1pPr marL="0" indent="0" algn="l">
              <a:buNone/>
              <a:defRPr sz="1500">
                <a:solidFill>
                  <a:schemeClr val="tx1"/>
                </a:solidFill>
              </a:defRPr>
            </a:lvl1pPr>
          </a:lstStyle>
          <a:p>
            <a:pPr lvl="0"/>
            <a:r>
              <a:rPr lang="de-DE" dirty="0"/>
              <a:t>Name des Kapitels</a:t>
            </a:r>
          </a:p>
        </p:txBody>
      </p:sp>
      <p:sp>
        <p:nvSpPr>
          <p:cNvPr id="61" name="Textplatzhalter 40">
            <a:extLst>
              <a:ext uri="{FF2B5EF4-FFF2-40B4-BE49-F238E27FC236}">
                <a16:creationId xmlns:a16="http://schemas.microsoft.com/office/drawing/2014/main" id="{712FBACD-BC0B-6EE7-5EBF-48999F5876EC}"/>
              </a:ext>
            </a:extLst>
          </p:cNvPr>
          <p:cNvSpPr>
            <a:spLocks noGrp="1"/>
          </p:cNvSpPr>
          <p:nvPr>
            <p:ph type="body" sz="quarter" idx="32" hasCustomPrompt="1"/>
          </p:nvPr>
        </p:nvSpPr>
        <p:spPr>
          <a:xfrm>
            <a:off x="4760140" y="2667404"/>
            <a:ext cx="378000" cy="378000"/>
          </a:xfrm>
          <a:prstGeom prst="ellipse">
            <a:avLst/>
          </a:prstGeom>
          <a:solidFill>
            <a:schemeClr val="accent2"/>
          </a:solidFill>
        </p:spPr>
        <p:txBody>
          <a:bodyPr wrap="none" anchor="ctr"/>
          <a:lstStyle>
            <a:lvl1pPr marL="0" indent="0" algn="ctr">
              <a:buNone/>
              <a:defRPr sz="1500">
                <a:solidFill>
                  <a:schemeClr val="bg1"/>
                </a:solidFill>
              </a:defRPr>
            </a:lvl1pPr>
          </a:lstStyle>
          <a:p>
            <a:pPr lvl="0"/>
            <a:r>
              <a:rPr lang="de-DE" dirty="0"/>
              <a:t>00</a:t>
            </a:r>
          </a:p>
        </p:txBody>
      </p:sp>
      <p:sp>
        <p:nvSpPr>
          <p:cNvPr id="62" name="Textplatzhalter 40">
            <a:extLst>
              <a:ext uri="{FF2B5EF4-FFF2-40B4-BE49-F238E27FC236}">
                <a16:creationId xmlns:a16="http://schemas.microsoft.com/office/drawing/2014/main" id="{4EF752DA-F6A5-2B87-059C-09CCAB9117DD}"/>
              </a:ext>
            </a:extLst>
          </p:cNvPr>
          <p:cNvSpPr>
            <a:spLocks noGrp="1"/>
          </p:cNvSpPr>
          <p:nvPr>
            <p:ph type="body" sz="quarter" idx="33" hasCustomPrompt="1"/>
          </p:nvPr>
        </p:nvSpPr>
        <p:spPr>
          <a:xfrm>
            <a:off x="5328431" y="2667404"/>
            <a:ext cx="3425369" cy="378000"/>
          </a:xfrm>
          <a:prstGeom prst="rect">
            <a:avLst/>
          </a:prstGeom>
          <a:noFill/>
        </p:spPr>
        <p:txBody>
          <a:bodyPr wrap="square" anchor="ctr"/>
          <a:lstStyle>
            <a:lvl1pPr marL="0" indent="0" algn="l">
              <a:buNone/>
              <a:defRPr sz="1500">
                <a:solidFill>
                  <a:schemeClr val="tx1"/>
                </a:solidFill>
              </a:defRPr>
            </a:lvl1pPr>
          </a:lstStyle>
          <a:p>
            <a:pPr lvl="0"/>
            <a:r>
              <a:rPr lang="de-DE" dirty="0"/>
              <a:t>Name des Kapitels</a:t>
            </a:r>
          </a:p>
        </p:txBody>
      </p:sp>
      <p:sp>
        <p:nvSpPr>
          <p:cNvPr id="63" name="Textplatzhalter 40">
            <a:extLst>
              <a:ext uri="{FF2B5EF4-FFF2-40B4-BE49-F238E27FC236}">
                <a16:creationId xmlns:a16="http://schemas.microsoft.com/office/drawing/2014/main" id="{171FE8F2-4E3F-8998-D77E-B5046DDB0103}"/>
              </a:ext>
            </a:extLst>
          </p:cNvPr>
          <p:cNvSpPr>
            <a:spLocks noGrp="1"/>
          </p:cNvSpPr>
          <p:nvPr>
            <p:ph type="body" sz="quarter" idx="34" hasCustomPrompt="1"/>
          </p:nvPr>
        </p:nvSpPr>
        <p:spPr>
          <a:xfrm>
            <a:off x="4760140" y="3167870"/>
            <a:ext cx="378000" cy="378000"/>
          </a:xfrm>
          <a:prstGeom prst="ellipse">
            <a:avLst/>
          </a:prstGeom>
          <a:solidFill>
            <a:schemeClr val="accent2"/>
          </a:solidFill>
        </p:spPr>
        <p:txBody>
          <a:bodyPr wrap="none" anchor="ctr"/>
          <a:lstStyle>
            <a:lvl1pPr marL="0" indent="0" algn="ctr">
              <a:buNone/>
              <a:defRPr sz="1500">
                <a:solidFill>
                  <a:schemeClr val="bg1"/>
                </a:solidFill>
              </a:defRPr>
            </a:lvl1pPr>
          </a:lstStyle>
          <a:p>
            <a:pPr lvl="0"/>
            <a:r>
              <a:rPr lang="de-DE" dirty="0"/>
              <a:t>00</a:t>
            </a:r>
          </a:p>
        </p:txBody>
      </p:sp>
      <p:sp>
        <p:nvSpPr>
          <p:cNvPr id="64" name="Textplatzhalter 40">
            <a:extLst>
              <a:ext uri="{FF2B5EF4-FFF2-40B4-BE49-F238E27FC236}">
                <a16:creationId xmlns:a16="http://schemas.microsoft.com/office/drawing/2014/main" id="{11D6B5D5-1C7E-FD0F-057B-CFE6F2B8FF56}"/>
              </a:ext>
            </a:extLst>
          </p:cNvPr>
          <p:cNvSpPr>
            <a:spLocks noGrp="1"/>
          </p:cNvSpPr>
          <p:nvPr>
            <p:ph type="body" sz="quarter" idx="35" hasCustomPrompt="1"/>
          </p:nvPr>
        </p:nvSpPr>
        <p:spPr>
          <a:xfrm>
            <a:off x="5328431" y="3167870"/>
            <a:ext cx="3425369" cy="378000"/>
          </a:xfrm>
          <a:prstGeom prst="rect">
            <a:avLst/>
          </a:prstGeom>
          <a:noFill/>
        </p:spPr>
        <p:txBody>
          <a:bodyPr wrap="square" anchor="ctr"/>
          <a:lstStyle>
            <a:lvl1pPr marL="0" indent="0" algn="l">
              <a:buNone/>
              <a:defRPr sz="1500">
                <a:solidFill>
                  <a:schemeClr val="tx1"/>
                </a:solidFill>
              </a:defRPr>
            </a:lvl1pPr>
          </a:lstStyle>
          <a:p>
            <a:pPr lvl="0"/>
            <a:r>
              <a:rPr lang="de-DE" dirty="0"/>
              <a:t>Name des Kapitels</a:t>
            </a:r>
          </a:p>
        </p:txBody>
      </p:sp>
      <p:sp>
        <p:nvSpPr>
          <p:cNvPr id="65" name="Textplatzhalter 40">
            <a:extLst>
              <a:ext uri="{FF2B5EF4-FFF2-40B4-BE49-F238E27FC236}">
                <a16:creationId xmlns:a16="http://schemas.microsoft.com/office/drawing/2014/main" id="{56E271C1-E176-7C68-4152-90657713B594}"/>
              </a:ext>
            </a:extLst>
          </p:cNvPr>
          <p:cNvSpPr>
            <a:spLocks noGrp="1"/>
          </p:cNvSpPr>
          <p:nvPr>
            <p:ph type="body" sz="quarter" idx="36" hasCustomPrompt="1"/>
          </p:nvPr>
        </p:nvSpPr>
        <p:spPr>
          <a:xfrm>
            <a:off x="4760140" y="3668337"/>
            <a:ext cx="378000" cy="378000"/>
          </a:xfrm>
          <a:prstGeom prst="ellipse">
            <a:avLst/>
          </a:prstGeom>
          <a:solidFill>
            <a:schemeClr val="accent2"/>
          </a:solidFill>
        </p:spPr>
        <p:txBody>
          <a:bodyPr wrap="none" anchor="ctr"/>
          <a:lstStyle>
            <a:lvl1pPr marL="0" indent="0" algn="ctr">
              <a:buNone/>
              <a:defRPr sz="1500">
                <a:solidFill>
                  <a:schemeClr val="bg1"/>
                </a:solidFill>
              </a:defRPr>
            </a:lvl1pPr>
          </a:lstStyle>
          <a:p>
            <a:pPr lvl="0"/>
            <a:r>
              <a:rPr lang="de-DE" dirty="0"/>
              <a:t>00</a:t>
            </a:r>
          </a:p>
        </p:txBody>
      </p:sp>
      <p:sp>
        <p:nvSpPr>
          <p:cNvPr id="66" name="Textplatzhalter 40">
            <a:extLst>
              <a:ext uri="{FF2B5EF4-FFF2-40B4-BE49-F238E27FC236}">
                <a16:creationId xmlns:a16="http://schemas.microsoft.com/office/drawing/2014/main" id="{40A4801B-34E1-680A-4FE0-87152E7D619A}"/>
              </a:ext>
            </a:extLst>
          </p:cNvPr>
          <p:cNvSpPr>
            <a:spLocks noGrp="1"/>
          </p:cNvSpPr>
          <p:nvPr>
            <p:ph type="body" sz="quarter" idx="37" hasCustomPrompt="1"/>
          </p:nvPr>
        </p:nvSpPr>
        <p:spPr>
          <a:xfrm>
            <a:off x="5328431" y="3668337"/>
            <a:ext cx="3425369" cy="378000"/>
          </a:xfrm>
          <a:prstGeom prst="rect">
            <a:avLst/>
          </a:prstGeom>
          <a:noFill/>
        </p:spPr>
        <p:txBody>
          <a:bodyPr wrap="square" anchor="ctr"/>
          <a:lstStyle>
            <a:lvl1pPr marL="0" indent="0" algn="l">
              <a:buNone/>
              <a:defRPr sz="1500">
                <a:solidFill>
                  <a:schemeClr val="tx1"/>
                </a:solidFill>
              </a:defRPr>
            </a:lvl1pPr>
          </a:lstStyle>
          <a:p>
            <a:pPr lvl="0"/>
            <a:r>
              <a:rPr lang="de-DE" dirty="0"/>
              <a:t>Name des Kapitels</a:t>
            </a:r>
          </a:p>
        </p:txBody>
      </p:sp>
      <p:sp>
        <p:nvSpPr>
          <p:cNvPr id="67" name="Textplatzhalter 40">
            <a:extLst>
              <a:ext uri="{FF2B5EF4-FFF2-40B4-BE49-F238E27FC236}">
                <a16:creationId xmlns:a16="http://schemas.microsoft.com/office/drawing/2014/main" id="{F2F5670F-192E-B39F-989C-C784D2CC078D}"/>
              </a:ext>
            </a:extLst>
          </p:cNvPr>
          <p:cNvSpPr>
            <a:spLocks noGrp="1"/>
          </p:cNvSpPr>
          <p:nvPr>
            <p:ph type="body" sz="quarter" idx="38" hasCustomPrompt="1"/>
          </p:nvPr>
        </p:nvSpPr>
        <p:spPr>
          <a:xfrm>
            <a:off x="4760140" y="4168803"/>
            <a:ext cx="378000" cy="378000"/>
          </a:xfrm>
          <a:prstGeom prst="ellipse">
            <a:avLst/>
          </a:prstGeom>
          <a:solidFill>
            <a:schemeClr val="accent2"/>
          </a:solidFill>
        </p:spPr>
        <p:txBody>
          <a:bodyPr wrap="none" anchor="ctr"/>
          <a:lstStyle>
            <a:lvl1pPr marL="0" indent="0" algn="ctr">
              <a:buNone/>
              <a:defRPr sz="1500">
                <a:solidFill>
                  <a:schemeClr val="bg1"/>
                </a:solidFill>
              </a:defRPr>
            </a:lvl1pPr>
          </a:lstStyle>
          <a:p>
            <a:pPr lvl="0"/>
            <a:r>
              <a:rPr lang="de-DE" dirty="0"/>
              <a:t>00</a:t>
            </a:r>
          </a:p>
        </p:txBody>
      </p:sp>
      <p:sp>
        <p:nvSpPr>
          <p:cNvPr id="68" name="Textplatzhalter 40">
            <a:extLst>
              <a:ext uri="{FF2B5EF4-FFF2-40B4-BE49-F238E27FC236}">
                <a16:creationId xmlns:a16="http://schemas.microsoft.com/office/drawing/2014/main" id="{F6F1F579-B5DE-D571-4F19-192ADF29894C}"/>
              </a:ext>
            </a:extLst>
          </p:cNvPr>
          <p:cNvSpPr>
            <a:spLocks noGrp="1"/>
          </p:cNvSpPr>
          <p:nvPr>
            <p:ph type="body" sz="quarter" idx="39" hasCustomPrompt="1"/>
          </p:nvPr>
        </p:nvSpPr>
        <p:spPr>
          <a:xfrm>
            <a:off x="5328431" y="4168803"/>
            <a:ext cx="3425369" cy="378000"/>
          </a:xfrm>
          <a:prstGeom prst="rect">
            <a:avLst/>
          </a:prstGeom>
          <a:noFill/>
        </p:spPr>
        <p:txBody>
          <a:bodyPr wrap="square" anchor="ctr"/>
          <a:lstStyle>
            <a:lvl1pPr marL="0" indent="0" algn="l">
              <a:buNone/>
              <a:defRPr sz="1500">
                <a:solidFill>
                  <a:schemeClr val="tx1"/>
                </a:solidFill>
              </a:defRPr>
            </a:lvl1pPr>
          </a:lstStyle>
          <a:p>
            <a:pPr lvl="0"/>
            <a:r>
              <a:rPr lang="de-DE" dirty="0"/>
              <a:t>Name des Kapitels</a:t>
            </a:r>
          </a:p>
        </p:txBody>
      </p:sp>
    </p:spTree>
    <p:extLst>
      <p:ext uri="{BB962C8B-B14F-4D97-AF65-F5344CB8AC3E}">
        <p14:creationId xmlns:p14="http://schemas.microsoft.com/office/powerpoint/2010/main" val="182589779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11" name="Freihandform: Form 10">
            <a:extLst>
              <a:ext uri="{FF2B5EF4-FFF2-40B4-BE49-F238E27FC236}">
                <a16:creationId xmlns:a16="http://schemas.microsoft.com/office/drawing/2014/main" id="{57135596-C216-D0A3-FA75-7417530DCB5E}"/>
              </a:ext>
            </a:extLst>
          </p:cNvPr>
          <p:cNvSpPr/>
          <p:nvPr userDrawn="1"/>
        </p:nvSpPr>
        <p:spPr>
          <a:xfrm>
            <a:off x="0" y="2"/>
            <a:ext cx="9144000" cy="4670807"/>
          </a:xfrm>
          <a:custGeom>
            <a:avLst/>
            <a:gdLst>
              <a:gd name="connsiteX0" fmla="*/ 0 w 12192000"/>
              <a:gd name="connsiteY0" fmla="*/ 0 h 6146463"/>
              <a:gd name="connsiteX1" fmla="*/ 12192000 w 12192000"/>
              <a:gd name="connsiteY1" fmla="*/ 0 h 6146463"/>
              <a:gd name="connsiteX2" fmla="*/ 12192000 w 12192000"/>
              <a:gd name="connsiteY2" fmla="*/ 6146463 h 6146463"/>
              <a:gd name="connsiteX3" fmla="*/ 12014605 w 12192000"/>
              <a:gd name="connsiteY3" fmla="*/ 6114884 h 6146463"/>
              <a:gd name="connsiteX4" fmla="*/ 6096000 w 12192000"/>
              <a:gd name="connsiteY4" fmla="*/ 5812808 h 6146463"/>
              <a:gd name="connsiteX5" fmla="*/ 177396 w 12192000"/>
              <a:gd name="connsiteY5" fmla="*/ 6114884 h 6146463"/>
              <a:gd name="connsiteX6" fmla="*/ 0 w 12192000"/>
              <a:gd name="connsiteY6" fmla="*/ 6146463 h 614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146463">
                <a:moveTo>
                  <a:pt x="0" y="0"/>
                </a:moveTo>
                <a:lnTo>
                  <a:pt x="12192000" y="0"/>
                </a:lnTo>
                <a:lnTo>
                  <a:pt x="12192000" y="6146463"/>
                </a:lnTo>
                <a:lnTo>
                  <a:pt x="12014605" y="6114884"/>
                </a:lnTo>
                <a:cubicBezTo>
                  <a:pt x="10874782" y="5934954"/>
                  <a:pt x="8651732" y="5812808"/>
                  <a:pt x="6096000" y="5812808"/>
                </a:cubicBezTo>
                <a:cubicBezTo>
                  <a:pt x="3540268" y="5812808"/>
                  <a:pt x="1317218" y="5934954"/>
                  <a:pt x="177396" y="6114884"/>
                </a:cubicBezTo>
                <a:lnTo>
                  <a:pt x="0" y="6146463"/>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
        <p:nvSpPr>
          <p:cNvPr id="2" name="Titel 1">
            <a:extLst>
              <a:ext uri="{FF2B5EF4-FFF2-40B4-BE49-F238E27FC236}">
                <a16:creationId xmlns:a16="http://schemas.microsoft.com/office/drawing/2014/main" id="{2B703AD2-15D2-8D17-AC0F-F90059A736AF}"/>
              </a:ext>
            </a:extLst>
          </p:cNvPr>
          <p:cNvSpPr>
            <a:spLocks noGrp="1"/>
          </p:cNvSpPr>
          <p:nvPr>
            <p:ph type="title"/>
          </p:nvPr>
        </p:nvSpPr>
        <p:spPr>
          <a:xfrm>
            <a:off x="2123907" y="1537897"/>
            <a:ext cx="6633140" cy="1350000"/>
          </a:xfrm>
        </p:spPr>
        <p:txBody>
          <a:bodyPr anchor="ctr"/>
          <a:lstStyle>
            <a:lvl1pPr>
              <a:defRPr sz="3300">
                <a:solidFill>
                  <a:schemeClr val="bg1"/>
                </a:solidFill>
              </a:defRPr>
            </a:lvl1pPr>
          </a:lstStyle>
          <a:p>
            <a:r>
              <a:rPr lang="de-DE"/>
              <a:t>Mastertitelformat bearbeiten</a:t>
            </a:r>
            <a:endParaRPr lang="de-DE" dirty="0"/>
          </a:p>
        </p:txBody>
      </p:sp>
      <p:sp>
        <p:nvSpPr>
          <p:cNvPr id="3" name="Textplatzhalter 2">
            <a:extLst>
              <a:ext uri="{FF2B5EF4-FFF2-40B4-BE49-F238E27FC236}">
                <a16:creationId xmlns:a16="http://schemas.microsoft.com/office/drawing/2014/main" id="{D3626B7D-ADB7-0899-5F24-B59EDEC882E9}"/>
              </a:ext>
            </a:extLst>
          </p:cNvPr>
          <p:cNvSpPr>
            <a:spLocks noGrp="1"/>
          </p:cNvSpPr>
          <p:nvPr>
            <p:ph type="body" idx="1" hasCustomPrompt="1"/>
          </p:nvPr>
        </p:nvSpPr>
        <p:spPr>
          <a:xfrm>
            <a:off x="386954" y="1537896"/>
            <a:ext cx="1350000" cy="1350000"/>
          </a:xfrm>
          <a:prstGeom prst="ellipse">
            <a:avLst/>
          </a:prstGeom>
          <a:solidFill>
            <a:schemeClr val="accent2"/>
          </a:solidFill>
        </p:spPr>
        <p:txBody>
          <a:bodyPr wrap="none" anchor="ctr"/>
          <a:lstStyle>
            <a:lvl1pPr marL="0" indent="0" algn="ctr">
              <a:lnSpc>
                <a:spcPct val="95000"/>
              </a:lnSpc>
              <a:spcBef>
                <a:spcPts val="0"/>
              </a:spcBef>
              <a:buNone/>
              <a:defRPr sz="6000" b="1">
                <a:solidFill>
                  <a:schemeClr val="bg1"/>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de-DE" dirty="0"/>
              <a:t>00</a:t>
            </a:r>
          </a:p>
        </p:txBody>
      </p:sp>
      <p:sp>
        <p:nvSpPr>
          <p:cNvPr id="5" name="Fußzeilenplatzhalter 4">
            <a:extLst>
              <a:ext uri="{FF2B5EF4-FFF2-40B4-BE49-F238E27FC236}">
                <a16:creationId xmlns:a16="http://schemas.microsoft.com/office/drawing/2014/main" id="{9C2E58F3-816D-7D31-C52E-0C87D0545959}"/>
              </a:ext>
            </a:extLst>
          </p:cNvPr>
          <p:cNvSpPr>
            <a:spLocks noGrp="1"/>
          </p:cNvSpPr>
          <p:nvPr>
            <p:ph type="ftr" sz="quarter" idx="11"/>
          </p:nvPr>
        </p:nvSpPr>
        <p:spPr/>
        <p:txBody>
          <a:bodyPr/>
          <a:lstStyle/>
          <a:p>
            <a:r>
              <a:rPr lang="de-DE"/>
              <a:t>Einführung in schulinterne Evaluation - Interne Evaluation planen, 19.01.2024</a:t>
            </a:r>
            <a:endParaRPr lang="de-DE" dirty="0"/>
          </a:p>
        </p:txBody>
      </p:sp>
      <p:sp>
        <p:nvSpPr>
          <p:cNvPr id="4" name="Freihandform: Form 3">
            <a:extLst>
              <a:ext uri="{FF2B5EF4-FFF2-40B4-BE49-F238E27FC236}">
                <a16:creationId xmlns:a16="http://schemas.microsoft.com/office/drawing/2014/main" id="{8743B220-AD08-F1F7-5463-871E119E0B81}"/>
              </a:ext>
            </a:extLst>
          </p:cNvPr>
          <p:cNvSpPr/>
          <p:nvPr userDrawn="1"/>
        </p:nvSpPr>
        <p:spPr>
          <a:xfrm>
            <a:off x="0" y="4379120"/>
            <a:ext cx="9144000" cy="473360"/>
          </a:xfrm>
          <a:custGeom>
            <a:avLst/>
            <a:gdLst>
              <a:gd name="connsiteX0" fmla="*/ 6096000 w 12192000"/>
              <a:gd name="connsiteY0" fmla="*/ 0 h 631147"/>
              <a:gd name="connsiteX1" fmla="*/ 12160798 w 12192000"/>
              <a:gd name="connsiteY1" fmla="*/ 332757 h 631147"/>
              <a:gd name="connsiteX2" fmla="*/ 12192000 w 12192000"/>
              <a:gd name="connsiteY2" fmla="*/ 337612 h 631147"/>
              <a:gd name="connsiteX3" fmla="*/ 12192000 w 12192000"/>
              <a:gd name="connsiteY3" fmla="*/ 631147 h 631147"/>
              <a:gd name="connsiteX4" fmla="*/ 12107887 w 12192000"/>
              <a:gd name="connsiteY4" fmla="*/ 602965 h 631147"/>
              <a:gd name="connsiteX5" fmla="*/ 6096000 w 12192000"/>
              <a:gd name="connsiteY5" fmla="*/ 114300 h 631147"/>
              <a:gd name="connsiteX6" fmla="*/ 84113 w 12192000"/>
              <a:gd name="connsiteY6" fmla="*/ 602965 h 631147"/>
              <a:gd name="connsiteX7" fmla="*/ 0 w 12192000"/>
              <a:gd name="connsiteY7" fmla="*/ 631147 h 631147"/>
              <a:gd name="connsiteX8" fmla="*/ 0 w 12192000"/>
              <a:gd name="connsiteY8" fmla="*/ 337612 h 631147"/>
              <a:gd name="connsiteX9" fmla="*/ 31203 w 12192000"/>
              <a:gd name="connsiteY9" fmla="*/ 332757 h 631147"/>
              <a:gd name="connsiteX10" fmla="*/ 6096000 w 12192000"/>
              <a:gd name="connsiteY10" fmla="*/ 0 h 63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31147">
                <a:moveTo>
                  <a:pt x="6096000" y="0"/>
                </a:moveTo>
                <a:cubicBezTo>
                  <a:pt x="8537644" y="0"/>
                  <a:pt x="10719244" y="129534"/>
                  <a:pt x="12160798" y="332757"/>
                </a:cubicBezTo>
                <a:lnTo>
                  <a:pt x="12192000" y="337612"/>
                </a:lnTo>
                <a:lnTo>
                  <a:pt x="12192000" y="631147"/>
                </a:lnTo>
                <a:lnTo>
                  <a:pt x="12107887" y="602965"/>
                </a:lnTo>
                <a:cubicBezTo>
                  <a:pt x="11117396" y="315797"/>
                  <a:pt x="8798588" y="114300"/>
                  <a:pt x="6096000" y="114300"/>
                </a:cubicBezTo>
                <a:cubicBezTo>
                  <a:pt x="3393412" y="114300"/>
                  <a:pt x="1074605" y="315797"/>
                  <a:pt x="84113" y="602965"/>
                </a:cubicBezTo>
                <a:lnTo>
                  <a:pt x="0" y="631147"/>
                </a:lnTo>
                <a:lnTo>
                  <a:pt x="0" y="337612"/>
                </a:lnTo>
                <a:lnTo>
                  <a:pt x="31203" y="332757"/>
                </a:lnTo>
                <a:cubicBezTo>
                  <a:pt x="1472757" y="129534"/>
                  <a:pt x="3654357" y="0"/>
                  <a:pt x="6096000"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
        <p:nvSpPr>
          <p:cNvPr id="10" name="Rechteck 9">
            <a:extLst>
              <a:ext uri="{FF2B5EF4-FFF2-40B4-BE49-F238E27FC236}">
                <a16:creationId xmlns:a16="http://schemas.microsoft.com/office/drawing/2014/main" id="{1E710092-0DCA-8BA8-003A-BCCD92CA9E83}"/>
              </a:ext>
            </a:extLst>
          </p:cNvPr>
          <p:cNvSpPr/>
          <p:nvPr userDrawn="1"/>
        </p:nvSpPr>
        <p:spPr>
          <a:xfrm>
            <a:off x="0" y="0"/>
            <a:ext cx="9144000" cy="6604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74301475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ADF8BF-4CEA-A404-7C7F-A1BABDCD97C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8C6E5C0-E05A-F8EF-DC3F-5F396BA80AA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9A288C94-F491-F2F6-7F92-C9BE4958555B}"/>
              </a:ext>
            </a:extLst>
          </p:cNvPr>
          <p:cNvSpPr>
            <a:spLocks noGrp="1"/>
          </p:cNvSpPr>
          <p:nvPr>
            <p:ph type="ftr" sz="quarter" idx="11"/>
          </p:nvPr>
        </p:nvSpPr>
        <p:spPr/>
        <p:txBody>
          <a:bodyPr/>
          <a:lstStyle/>
          <a:p>
            <a:r>
              <a:rPr lang="de-DE"/>
              <a:t>Einführung in schulinterne Evaluation - Interne Evaluation planen, 19.01.2024</a:t>
            </a:r>
          </a:p>
        </p:txBody>
      </p:sp>
      <p:sp>
        <p:nvSpPr>
          <p:cNvPr id="8" name="Textplatzhalter 7">
            <a:extLst>
              <a:ext uri="{FF2B5EF4-FFF2-40B4-BE49-F238E27FC236}">
                <a16:creationId xmlns:a16="http://schemas.microsoft.com/office/drawing/2014/main" id="{716C4221-A1DE-50A5-C92C-12E6CDF1EB3F}"/>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Tree>
    <p:extLst>
      <p:ext uri="{BB962C8B-B14F-4D97-AF65-F5344CB8AC3E}">
        <p14:creationId xmlns:p14="http://schemas.microsoft.com/office/powerpoint/2010/main" val="282277171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2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ADF8BF-4CEA-A404-7C7F-A1BABDCD97C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8C6E5C0-E05A-F8EF-DC3F-5F396BA80AA2}"/>
              </a:ext>
            </a:extLst>
          </p:cNvPr>
          <p:cNvSpPr>
            <a:spLocks noGrp="1"/>
          </p:cNvSpPr>
          <p:nvPr>
            <p:ph idx="1"/>
          </p:nvPr>
        </p:nvSpPr>
        <p:spPr>
          <a:xfrm>
            <a:off x="386954" y="1168005"/>
            <a:ext cx="3995738" cy="35909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9A288C94-F491-F2F6-7F92-C9BE4958555B}"/>
              </a:ext>
            </a:extLst>
          </p:cNvPr>
          <p:cNvSpPr>
            <a:spLocks noGrp="1"/>
          </p:cNvSpPr>
          <p:nvPr>
            <p:ph type="ftr" sz="quarter" idx="11"/>
          </p:nvPr>
        </p:nvSpPr>
        <p:spPr/>
        <p:txBody>
          <a:bodyPr/>
          <a:lstStyle/>
          <a:p>
            <a:r>
              <a:rPr lang="de-DE"/>
              <a:t>Einführung in schulinterne Evaluation - Interne Evaluation planen, 19.01.2024</a:t>
            </a:r>
          </a:p>
        </p:txBody>
      </p:sp>
      <p:sp>
        <p:nvSpPr>
          <p:cNvPr id="8" name="Textplatzhalter 7">
            <a:extLst>
              <a:ext uri="{FF2B5EF4-FFF2-40B4-BE49-F238E27FC236}">
                <a16:creationId xmlns:a16="http://schemas.microsoft.com/office/drawing/2014/main" id="{716C4221-A1DE-50A5-C92C-12E6CDF1EB3F}"/>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
        <p:nvSpPr>
          <p:cNvPr id="6" name="Inhaltsplatzhalter 2">
            <a:extLst>
              <a:ext uri="{FF2B5EF4-FFF2-40B4-BE49-F238E27FC236}">
                <a16:creationId xmlns:a16="http://schemas.microsoft.com/office/drawing/2014/main" id="{5C9B870C-6603-BB5D-673E-79F5D96696EA}"/>
              </a:ext>
            </a:extLst>
          </p:cNvPr>
          <p:cNvSpPr>
            <a:spLocks noGrp="1"/>
          </p:cNvSpPr>
          <p:nvPr>
            <p:ph idx="13"/>
          </p:nvPr>
        </p:nvSpPr>
        <p:spPr>
          <a:xfrm>
            <a:off x="4761310" y="1168005"/>
            <a:ext cx="3995738" cy="35909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54653466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Inhalt und Bild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ADF8BF-4CEA-A404-7C7F-A1BABDCD97C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8C6E5C0-E05A-F8EF-DC3F-5F396BA80AA2}"/>
              </a:ext>
            </a:extLst>
          </p:cNvPr>
          <p:cNvSpPr>
            <a:spLocks noGrp="1"/>
          </p:cNvSpPr>
          <p:nvPr>
            <p:ph idx="1"/>
          </p:nvPr>
        </p:nvSpPr>
        <p:spPr>
          <a:xfrm>
            <a:off x="386954" y="1168005"/>
            <a:ext cx="3995738" cy="35909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9A288C94-F491-F2F6-7F92-C9BE4958555B}"/>
              </a:ext>
            </a:extLst>
          </p:cNvPr>
          <p:cNvSpPr>
            <a:spLocks noGrp="1"/>
          </p:cNvSpPr>
          <p:nvPr>
            <p:ph type="ftr" sz="quarter" idx="11"/>
          </p:nvPr>
        </p:nvSpPr>
        <p:spPr/>
        <p:txBody>
          <a:bodyPr/>
          <a:lstStyle/>
          <a:p>
            <a:r>
              <a:rPr lang="de-DE"/>
              <a:t>Einführung in schulinterne Evaluation - Interne Evaluation planen, 19.01.2024</a:t>
            </a:r>
          </a:p>
        </p:txBody>
      </p:sp>
      <p:sp>
        <p:nvSpPr>
          <p:cNvPr id="8" name="Textplatzhalter 7">
            <a:extLst>
              <a:ext uri="{FF2B5EF4-FFF2-40B4-BE49-F238E27FC236}">
                <a16:creationId xmlns:a16="http://schemas.microsoft.com/office/drawing/2014/main" id="{716C4221-A1DE-50A5-C92C-12E6CDF1EB3F}"/>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
        <p:nvSpPr>
          <p:cNvPr id="4" name="Bildplatzhalter 9">
            <a:extLst>
              <a:ext uri="{FF2B5EF4-FFF2-40B4-BE49-F238E27FC236}">
                <a16:creationId xmlns:a16="http://schemas.microsoft.com/office/drawing/2014/main" id="{4DAAC91A-31EA-E96D-44D7-2E7792C31D10}"/>
              </a:ext>
            </a:extLst>
          </p:cNvPr>
          <p:cNvSpPr>
            <a:spLocks noGrp="1"/>
          </p:cNvSpPr>
          <p:nvPr>
            <p:ph type="pic" sz="quarter" idx="13"/>
          </p:nvPr>
        </p:nvSpPr>
        <p:spPr>
          <a:xfrm>
            <a:off x="4761310" y="1168005"/>
            <a:ext cx="3995738" cy="3590925"/>
          </a:xfrm>
          <a:prstGeom prst="rect">
            <a:avLst/>
          </a:prstGeom>
          <a:solidFill>
            <a:schemeClr val="bg1">
              <a:lumMod val="85000"/>
            </a:schemeClr>
          </a:solidFill>
        </p:spPr>
        <p:txBody>
          <a:bodyPr wrap="square" anchor="ctr">
            <a:noAutofit/>
          </a:bodyPr>
          <a:lstStyle>
            <a:lvl1pPr marL="0" indent="0" algn="ctr">
              <a:spcBef>
                <a:spcPts val="0"/>
              </a:spcBef>
              <a:buNone/>
              <a:defRPr/>
            </a:lvl1pPr>
          </a:lstStyle>
          <a:p>
            <a:r>
              <a:rPr lang="de-DE"/>
              <a:t>Bild durch Klicken auf Symbol hinzufügen</a:t>
            </a:r>
          </a:p>
        </p:txBody>
      </p:sp>
      <p:sp>
        <p:nvSpPr>
          <p:cNvPr id="7" name="Textplatzhalter 22">
            <a:extLst>
              <a:ext uri="{FF2B5EF4-FFF2-40B4-BE49-F238E27FC236}">
                <a16:creationId xmlns:a16="http://schemas.microsoft.com/office/drawing/2014/main" id="{4C6F03F1-BEC2-6C66-B241-642ED0D9C594}"/>
              </a:ext>
            </a:extLst>
          </p:cNvPr>
          <p:cNvSpPr>
            <a:spLocks noGrp="1"/>
          </p:cNvSpPr>
          <p:nvPr>
            <p:ph type="body" sz="quarter" idx="15" hasCustomPrompt="1"/>
          </p:nvPr>
        </p:nvSpPr>
        <p:spPr>
          <a:xfrm rot="16200000">
            <a:off x="6833733" y="2504537"/>
            <a:ext cx="4412263" cy="96521"/>
          </a:xfrm>
        </p:spPr>
        <p:txBody>
          <a:bodyPr anchor="b"/>
          <a:lstStyle>
            <a:lvl1pPr marL="0" indent="0" algn="l">
              <a:spcBef>
                <a:spcPts val="0"/>
              </a:spcBef>
              <a:buNone/>
              <a:defRPr sz="600">
                <a:solidFill>
                  <a:schemeClr val="accent3"/>
                </a:solidFill>
              </a:defRPr>
            </a:lvl1pPr>
          </a:lstStyle>
          <a:p>
            <a:pPr lvl="0"/>
            <a:r>
              <a:rPr lang="de-DE" dirty="0"/>
              <a:t>Bildnachweis</a:t>
            </a:r>
          </a:p>
        </p:txBody>
      </p:sp>
    </p:spTree>
    <p:extLst>
      <p:ext uri="{BB962C8B-B14F-4D97-AF65-F5344CB8AC3E}">
        <p14:creationId xmlns:p14="http://schemas.microsoft.com/office/powerpoint/2010/main" val="60773115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557817-D937-CD6F-876C-A0C573413276}"/>
              </a:ext>
            </a:extLst>
          </p:cNvPr>
          <p:cNvSpPr>
            <a:spLocks noGrp="1"/>
          </p:cNvSpPr>
          <p:nvPr>
            <p:ph type="title"/>
          </p:nvPr>
        </p:nvSpPr>
        <p:spPr>
          <a:xfrm>
            <a:off x="386955" y="346667"/>
            <a:ext cx="8370093" cy="642029"/>
          </a:xfrm>
          <a:prstGeom prst="rect">
            <a:avLst/>
          </a:prstGeom>
        </p:spPr>
        <p:txBody>
          <a:bodyPr vert="horz" lIns="0" tIns="0" rIns="0" bIns="0" rtlCol="0" anchor="t" anchorCtr="0">
            <a:noAutofit/>
          </a:bodyPr>
          <a:lstStyle/>
          <a:p>
            <a:r>
              <a:rPr lang="de-DE" dirty="0"/>
              <a:t>Mastertitelformat bearbeiten</a:t>
            </a:r>
          </a:p>
        </p:txBody>
      </p:sp>
      <p:sp>
        <p:nvSpPr>
          <p:cNvPr id="3" name="Textplatzhalter 2">
            <a:extLst>
              <a:ext uri="{FF2B5EF4-FFF2-40B4-BE49-F238E27FC236}">
                <a16:creationId xmlns:a16="http://schemas.microsoft.com/office/drawing/2014/main" id="{EB1A44CB-D2CF-5376-623C-0D052E97692C}"/>
              </a:ext>
            </a:extLst>
          </p:cNvPr>
          <p:cNvSpPr>
            <a:spLocks noGrp="1"/>
          </p:cNvSpPr>
          <p:nvPr>
            <p:ph type="body" idx="1"/>
          </p:nvPr>
        </p:nvSpPr>
        <p:spPr>
          <a:xfrm>
            <a:off x="386955" y="1168005"/>
            <a:ext cx="8370093" cy="3590925"/>
          </a:xfrm>
          <a:prstGeom prst="rect">
            <a:avLst/>
          </a:prstGeom>
        </p:spPr>
        <p:txBody>
          <a:bodyPr vert="horz" lIns="0" tIns="0" rIns="0" bIns="0" rtlCol="0" anchor="t" anchorCtr="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a:extLst>
              <a:ext uri="{FF2B5EF4-FFF2-40B4-BE49-F238E27FC236}">
                <a16:creationId xmlns:a16="http://schemas.microsoft.com/office/drawing/2014/main" id="{E4A67270-2532-78C3-89AC-F54BEA7401F2}"/>
              </a:ext>
            </a:extLst>
          </p:cNvPr>
          <p:cNvSpPr>
            <a:spLocks noGrp="1"/>
          </p:cNvSpPr>
          <p:nvPr>
            <p:ph type="ftr" sz="quarter" idx="3"/>
          </p:nvPr>
        </p:nvSpPr>
        <p:spPr>
          <a:xfrm>
            <a:off x="1087041" y="4866116"/>
            <a:ext cx="7264480" cy="131883"/>
          </a:xfrm>
          <a:prstGeom prst="rect">
            <a:avLst/>
          </a:prstGeom>
        </p:spPr>
        <p:txBody>
          <a:bodyPr vert="horz" lIns="0" tIns="0" rIns="0" bIns="0" rtlCol="0" anchor="b" anchorCtr="0">
            <a:noAutofit/>
          </a:bodyPr>
          <a:lstStyle>
            <a:lvl1pPr algn="l">
              <a:defRPr sz="600">
                <a:solidFill>
                  <a:schemeClr val="accent1"/>
                </a:solidFill>
              </a:defRPr>
            </a:lvl1pPr>
          </a:lstStyle>
          <a:p>
            <a:r>
              <a:rPr lang="de-DE"/>
              <a:t>Einführung in schulinterne Evaluation - Interne Evaluation planen, 19.01.2024</a:t>
            </a:r>
            <a:endParaRPr lang="de-DE" dirty="0"/>
          </a:p>
        </p:txBody>
      </p:sp>
      <p:sp>
        <p:nvSpPr>
          <p:cNvPr id="7" name="Textfeld 6">
            <a:extLst>
              <a:ext uri="{FF2B5EF4-FFF2-40B4-BE49-F238E27FC236}">
                <a16:creationId xmlns:a16="http://schemas.microsoft.com/office/drawing/2014/main" id="{F282336A-C683-DBF0-99A7-002B2008E3EF}"/>
              </a:ext>
            </a:extLst>
          </p:cNvPr>
          <p:cNvSpPr txBox="1"/>
          <p:nvPr userDrawn="1"/>
        </p:nvSpPr>
        <p:spPr>
          <a:xfrm>
            <a:off x="8400338" y="4866118"/>
            <a:ext cx="356711" cy="131883"/>
          </a:xfrm>
          <a:prstGeom prst="rect">
            <a:avLst/>
          </a:prstGeom>
          <a:noFill/>
        </p:spPr>
        <p:txBody>
          <a:bodyPr wrap="none" lIns="0" tIns="0" rIns="0" bIns="0" rtlCol="0" anchor="b">
            <a:noAutofit/>
          </a:bodyPr>
          <a:lstStyle/>
          <a:p>
            <a:pPr algn="r"/>
            <a:fld id="{10FF57CD-644A-4728-BC0C-2394FBE0CAD9}" type="slidenum">
              <a:rPr lang="de-DE" sz="600" b="1" smtClean="0">
                <a:solidFill>
                  <a:schemeClr val="accent1"/>
                </a:solidFill>
              </a:rPr>
              <a:pPr algn="r"/>
              <a:t>‹Nr.›</a:t>
            </a:fld>
            <a:endParaRPr lang="de-DE" sz="600" b="1" dirty="0">
              <a:solidFill>
                <a:schemeClr val="accent1"/>
              </a:solidFill>
            </a:endParaRPr>
          </a:p>
        </p:txBody>
      </p:sp>
      <p:sp>
        <p:nvSpPr>
          <p:cNvPr id="8" name="Rechteck 7">
            <a:extLst>
              <a:ext uri="{FF2B5EF4-FFF2-40B4-BE49-F238E27FC236}">
                <a16:creationId xmlns:a16="http://schemas.microsoft.com/office/drawing/2014/main" id="{38B2DE4A-0D3D-C4A5-4A14-ECE500894E96}"/>
              </a:ext>
            </a:extLst>
          </p:cNvPr>
          <p:cNvSpPr/>
          <p:nvPr userDrawn="1"/>
        </p:nvSpPr>
        <p:spPr>
          <a:xfrm>
            <a:off x="0" y="0"/>
            <a:ext cx="9144000" cy="6604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pic>
        <p:nvPicPr>
          <p:cNvPr id="10" name="Grafik 9">
            <a:extLst>
              <a:ext uri="{FF2B5EF4-FFF2-40B4-BE49-F238E27FC236}">
                <a16:creationId xmlns:a16="http://schemas.microsoft.com/office/drawing/2014/main" id="{F4D2ABF8-3263-D710-8127-F69F0C71B081}"/>
              </a:ext>
            </a:extLst>
          </p:cNvPr>
          <p:cNvPicPr>
            <a:picLocks noChangeAspect="1"/>
          </p:cNvPicPr>
          <p:nvPr userDrawn="1"/>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386954" y="4866117"/>
            <a:ext cx="448072" cy="168944"/>
          </a:xfrm>
          <a:prstGeom prst="rect">
            <a:avLst/>
          </a:prstGeom>
        </p:spPr>
      </p:pic>
    </p:spTree>
    <p:extLst>
      <p:ext uri="{BB962C8B-B14F-4D97-AF65-F5344CB8AC3E}">
        <p14:creationId xmlns:p14="http://schemas.microsoft.com/office/powerpoint/2010/main" val="184898746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 id="2147483745" r:id="rId31"/>
    <p:sldLayoutId id="2147483746" r:id="rId32"/>
    <p:sldLayoutId id="2147483747" r:id="rId33"/>
    <p:sldLayoutId id="2147483748" r:id="rId34"/>
    <p:sldLayoutId id="2147483749" r:id="rId35"/>
    <p:sldLayoutId id="2147483750" r:id="rId36"/>
    <p:sldLayoutId id="2147483751" r:id="rId37"/>
    <p:sldLayoutId id="2147483752" r:id="rId38"/>
  </p:sldLayoutIdLst>
  <p:hf sldNum="0" hdr="0" dt="0"/>
  <p:txStyles>
    <p:titleStyle>
      <a:lvl1pPr algn="l" defTabSz="685800" rtl="0" eaLnBrk="1" latinLnBrk="0" hangingPunct="1">
        <a:lnSpc>
          <a:spcPct val="90000"/>
        </a:lnSpc>
        <a:spcBef>
          <a:spcPct val="0"/>
        </a:spcBef>
        <a:buNone/>
        <a:defRPr lang="de-DE" sz="2100" b="1" kern="1200" dirty="0">
          <a:solidFill>
            <a:schemeClr val="accent1"/>
          </a:solidFill>
          <a:latin typeface="+mj-lt"/>
          <a:ea typeface="+mj-ea"/>
          <a:cs typeface="+mj-cs"/>
        </a:defRPr>
      </a:lvl1pPr>
    </p:titleStyle>
    <p:bodyStyle>
      <a:lvl1pPr marL="136922" indent="-136922" algn="l" defTabSz="685800" rtl="0" eaLnBrk="1" latinLnBrk="0" hangingPunct="1">
        <a:lnSpc>
          <a:spcPct val="100000"/>
        </a:lnSpc>
        <a:spcBef>
          <a:spcPts val="450"/>
        </a:spcBef>
        <a:buClr>
          <a:schemeClr val="accent2"/>
        </a:buClr>
        <a:buFont typeface="Arial" panose="020B0604020202020204" pitchFamily="34" charset="0"/>
        <a:buChar char="•"/>
        <a:defRPr sz="1200" kern="1200">
          <a:solidFill>
            <a:schemeClr val="tx1"/>
          </a:solidFill>
          <a:latin typeface="+mn-lt"/>
          <a:ea typeface="+mn-ea"/>
          <a:cs typeface="+mn-cs"/>
        </a:defRPr>
      </a:lvl1pPr>
      <a:lvl2pPr marL="269081" indent="-132160" algn="l" defTabSz="685800" rtl="0" eaLnBrk="1" latinLnBrk="0" hangingPunct="1">
        <a:lnSpc>
          <a:spcPct val="100000"/>
        </a:lnSpc>
        <a:spcBef>
          <a:spcPts val="450"/>
        </a:spcBef>
        <a:buClr>
          <a:schemeClr val="accent2"/>
        </a:buClr>
        <a:buFont typeface="Arial" panose="020B0604020202020204" pitchFamily="34" charset="0"/>
        <a:buChar char="•"/>
        <a:defRPr sz="1200" kern="1200">
          <a:solidFill>
            <a:schemeClr val="tx1"/>
          </a:solidFill>
          <a:latin typeface="+mn-lt"/>
          <a:ea typeface="+mn-ea"/>
          <a:cs typeface="+mn-cs"/>
        </a:defRPr>
      </a:lvl2pPr>
      <a:lvl3pPr marL="406004" indent="-136922" algn="l" defTabSz="685800" rtl="0" eaLnBrk="1" latinLnBrk="0" hangingPunct="1">
        <a:lnSpc>
          <a:spcPct val="100000"/>
        </a:lnSpc>
        <a:spcBef>
          <a:spcPts val="450"/>
        </a:spcBef>
        <a:buClr>
          <a:schemeClr val="accent2"/>
        </a:buClr>
        <a:buFont typeface="Arial" panose="020B0604020202020204" pitchFamily="34" charset="0"/>
        <a:buChar char="•"/>
        <a:defRPr sz="1200" kern="1200">
          <a:solidFill>
            <a:schemeClr val="tx1"/>
          </a:solidFill>
          <a:latin typeface="+mn-lt"/>
          <a:ea typeface="+mn-ea"/>
          <a:cs typeface="+mn-cs"/>
        </a:defRPr>
      </a:lvl3pPr>
      <a:lvl4pPr marL="536972" indent="-130969" algn="l" defTabSz="685800" rtl="0" eaLnBrk="1" latinLnBrk="0" hangingPunct="1">
        <a:lnSpc>
          <a:spcPct val="100000"/>
        </a:lnSpc>
        <a:spcBef>
          <a:spcPts val="450"/>
        </a:spcBef>
        <a:buClr>
          <a:schemeClr val="accent2"/>
        </a:buClr>
        <a:buFont typeface="Arial" panose="020B0604020202020204" pitchFamily="34" charset="0"/>
        <a:buChar char="•"/>
        <a:defRPr sz="1200" kern="1200">
          <a:solidFill>
            <a:schemeClr val="tx1"/>
          </a:solidFill>
          <a:latin typeface="+mn-lt"/>
          <a:ea typeface="+mn-ea"/>
          <a:cs typeface="+mn-cs"/>
        </a:defRPr>
      </a:lvl4pPr>
      <a:lvl5pPr marL="673894" indent="-136922" algn="l" defTabSz="685800" rtl="0" eaLnBrk="1" latinLnBrk="0" hangingPunct="1">
        <a:lnSpc>
          <a:spcPct val="100000"/>
        </a:lnSpc>
        <a:spcBef>
          <a:spcPts val="450"/>
        </a:spcBef>
        <a:buClr>
          <a:schemeClr val="accent2"/>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userDrawn="1">
          <p15:clr>
            <a:srgbClr val="F26B43"/>
          </p15:clr>
        </p15:guide>
        <p15:guide id="2" pos="7355" userDrawn="1">
          <p15:clr>
            <a:srgbClr val="F26B43"/>
          </p15:clr>
        </p15:guide>
        <p15:guide id="3" orient="horz" pos="981" userDrawn="1">
          <p15:clr>
            <a:srgbClr val="F26B43"/>
          </p15:clr>
        </p15:guide>
        <p15:guide id="4" orient="horz" pos="3997" userDrawn="1">
          <p15:clr>
            <a:srgbClr val="F26B43"/>
          </p15:clr>
        </p15:guide>
        <p15:guide id="5" pos="3681" userDrawn="1">
          <p15:clr>
            <a:srgbClr val="A4A3A4"/>
          </p15:clr>
        </p15:guide>
        <p15:guide id="6" pos="3999"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ifbq.hamburg.de/schulinterne-evaluation/" TargetMode="External"/><Relationship Id="rId2" Type="http://schemas.openxmlformats.org/officeDocument/2006/relationships/hyperlink" Target="mailto:selbstevaluation@ifbq.hamburg.de" TargetMode="Externa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hyperlink" Target="https://www.degeval.org/degeval-standards/glossar-der-standards-fuer-evaluation/"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0.png"/><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5.svg"/><Relationship Id="rId11" Type="http://schemas.openxmlformats.org/officeDocument/2006/relationships/image" Target="../media/image10.pn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23.sv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http://www.degeval.org/degeval-standards/kurzfassun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a:extLst>
              <a:ext uri="{FF2B5EF4-FFF2-40B4-BE49-F238E27FC236}">
                <a16:creationId xmlns:a16="http://schemas.microsoft.com/office/drawing/2014/main" id="{7EB11521-EF7A-4A60-B039-9B338C9E14C9}"/>
              </a:ext>
            </a:extLst>
          </p:cNvPr>
          <p:cNvPicPr>
            <a:picLocks noGrp="1" noChangeAspect="1"/>
          </p:cNvPicPr>
          <p:nvPr>
            <p:ph type="pic" sz="quarter" idx="14"/>
          </p:nvPr>
        </p:nvPicPr>
        <p:blipFill>
          <a:blip r:embed="rId3"/>
          <a:srcRect l="1816" r="1816"/>
          <a:stretch>
            <a:fillRect/>
          </a:stretch>
        </p:blipFill>
        <p:spPr/>
      </p:pic>
      <p:sp>
        <p:nvSpPr>
          <p:cNvPr id="3" name="Titel 2">
            <a:extLst>
              <a:ext uri="{FF2B5EF4-FFF2-40B4-BE49-F238E27FC236}">
                <a16:creationId xmlns:a16="http://schemas.microsoft.com/office/drawing/2014/main" id="{6C0A7C14-9F9E-4F32-ACC9-E3DA05F670A7}"/>
              </a:ext>
            </a:extLst>
          </p:cNvPr>
          <p:cNvSpPr>
            <a:spLocks noGrp="1"/>
          </p:cNvSpPr>
          <p:nvPr>
            <p:ph type="ctrTitle"/>
          </p:nvPr>
        </p:nvSpPr>
        <p:spPr>
          <a:xfrm>
            <a:off x="1123056" y="2446422"/>
            <a:ext cx="1907851" cy="537531"/>
          </a:xfrm>
          <a:solidFill>
            <a:schemeClr val="accent1"/>
          </a:solidFill>
        </p:spPr>
        <p:txBody>
          <a:bodyPr/>
          <a:lstStyle/>
          <a:p>
            <a:r>
              <a:rPr lang="de-DE" dirty="0"/>
              <a:t>Basics  </a:t>
            </a:r>
          </a:p>
        </p:txBody>
      </p:sp>
      <p:sp>
        <p:nvSpPr>
          <p:cNvPr id="4" name="Textplatzhalter 3">
            <a:extLst>
              <a:ext uri="{FF2B5EF4-FFF2-40B4-BE49-F238E27FC236}">
                <a16:creationId xmlns:a16="http://schemas.microsoft.com/office/drawing/2014/main" id="{ED873ACA-FEFF-4DEE-8D0B-D64C924D1430}"/>
              </a:ext>
            </a:extLst>
          </p:cNvPr>
          <p:cNvSpPr>
            <a:spLocks noGrp="1"/>
          </p:cNvSpPr>
          <p:nvPr>
            <p:ph type="body" sz="quarter" idx="15"/>
          </p:nvPr>
        </p:nvSpPr>
        <p:spPr/>
        <p:txBody>
          <a:bodyPr/>
          <a:lstStyle/>
          <a:p>
            <a:endParaRPr lang="de-DE"/>
          </a:p>
        </p:txBody>
      </p:sp>
      <p:sp>
        <p:nvSpPr>
          <p:cNvPr id="11" name="Ellipse 10">
            <a:extLst>
              <a:ext uri="{FF2B5EF4-FFF2-40B4-BE49-F238E27FC236}">
                <a16:creationId xmlns:a16="http://schemas.microsoft.com/office/drawing/2014/main" id="{3B6C88CB-E4EC-4720-B0BE-18D25CB6E0D3}"/>
              </a:ext>
            </a:extLst>
          </p:cNvPr>
          <p:cNvSpPr/>
          <p:nvPr/>
        </p:nvSpPr>
        <p:spPr>
          <a:xfrm>
            <a:off x="141793" y="2061047"/>
            <a:ext cx="1308900" cy="130827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defRPr/>
            </a:pPr>
            <a:r>
              <a:rPr lang="de-DE" sz="4800" b="1" dirty="0">
                <a:solidFill>
                  <a:prstClr val="white"/>
                </a:solidFill>
                <a:latin typeface="Arial" panose="020B0604020202020204"/>
              </a:rPr>
              <a:t>01</a:t>
            </a:r>
          </a:p>
        </p:txBody>
      </p:sp>
    </p:spTree>
    <p:extLst>
      <p:ext uri="{BB962C8B-B14F-4D97-AF65-F5344CB8AC3E}">
        <p14:creationId xmlns:p14="http://schemas.microsoft.com/office/powerpoint/2010/main" val="138971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E733D9-88CC-9D00-EA8B-6F7886B6E073}"/>
              </a:ext>
            </a:extLst>
          </p:cNvPr>
          <p:cNvSpPr>
            <a:spLocks noGrp="1"/>
          </p:cNvSpPr>
          <p:nvPr>
            <p:ph type="ctrTitle"/>
          </p:nvPr>
        </p:nvSpPr>
        <p:spPr>
          <a:xfrm>
            <a:off x="423116" y="994289"/>
            <a:ext cx="7189484" cy="555542"/>
          </a:xfrm>
        </p:spPr>
        <p:txBody>
          <a:bodyPr anchor="t"/>
          <a:lstStyle/>
          <a:p>
            <a:r>
              <a:rPr lang="de-DE" dirty="0"/>
              <a:t>Kontakt und Unterstützung</a:t>
            </a:r>
          </a:p>
        </p:txBody>
      </p:sp>
      <p:sp>
        <p:nvSpPr>
          <p:cNvPr id="3" name="Untertitel 2">
            <a:extLst>
              <a:ext uri="{FF2B5EF4-FFF2-40B4-BE49-F238E27FC236}">
                <a16:creationId xmlns:a16="http://schemas.microsoft.com/office/drawing/2014/main" id="{9527FA78-BA39-CFD7-AA54-F1B287B827F2}"/>
              </a:ext>
            </a:extLst>
          </p:cNvPr>
          <p:cNvSpPr>
            <a:spLocks noGrp="1"/>
          </p:cNvSpPr>
          <p:nvPr>
            <p:ph type="subTitle" idx="1"/>
          </p:nvPr>
        </p:nvSpPr>
        <p:spPr>
          <a:xfrm>
            <a:off x="386953" y="1891301"/>
            <a:ext cx="7189484" cy="680449"/>
          </a:xfrm>
        </p:spPr>
        <p:txBody>
          <a:bodyPr/>
          <a:lstStyle/>
          <a:p>
            <a:pPr>
              <a:lnSpc>
                <a:spcPct val="200000"/>
              </a:lnSpc>
            </a:pPr>
            <a:r>
              <a:rPr lang="de-DE" dirty="0">
                <a:hlinkClick r:id="rId2">
                  <a:extLst>
                    <a:ext uri="{A12FA001-AC4F-418D-AE19-62706E023703}">
                      <ahyp:hlinkClr xmlns:ahyp="http://schemas.microsoft.com/office/drawing/2018/hyperlinkcolor" val="tx"/>
                    </a:ext>
                  </a:extLst>
                </a:hlinkClick>
              </a:rPr>
              <a:t>selbstevaluation@ifbq.hamburg.de</a:t>
            </a:r>
            <a:endParaRPr lang="de-DE" dirty="0"/>
          </a:p>
          <a:p>
            <a:pPr>
              <a:lnSpc>
                <a:spcPct val="200000"/>
              </a:lnSpc>
            </a:pPr>
            <a:r>
              <a:rPr lang="de-DE" dirty="0">
                <a:hlinkClick r:id="rId3">
                  <a:extLst>
                    <a:ext uri="{A12FA001-AC4F-418D-AE19-62706E023703}">
                      <ahyp:hlinkClr xmlns:ahyp="http://schemas.microsoft.com/office/drawing/2018/hyperlinkcolor" val="tx"/>
                    </a:ext>
                  </a:extLst>
                </a:hlinkClick>
              </a:rPr>
              <a:t>https://ifbq.hamburg.de/schulinterne-evaluation/</a:t>
            </a:r>
            <a:endParaRPr lang="de-DE" dirty="0"/>
          </a:p>
        </p:txBody>
      </p:sp>
    </p:spTree>
    <p:extLst>
      <p:ext uri="{BB962C8B-B14F-4D97-AF65-F5344CB8AC3E}">
        <p14:creationId xmlns:p14="http://schemas.microsoft.com/office/powerpoint/2010/main" val="1527287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76861D-6985-45F4-B278-DE0CBE46881B}"/>
              </a:ext>
            </a:extLst>
          </p:cNvPr>
          <p:cNvSpPr>
            <a:spLocks noGrp="1"/>
          </p:cNvSpPr>
          <p:nvPr>
            <p:ph type="title"/>
          </p:nvPr>
        </p:nvSpPr>
        <p:spPr/>
        <p:txBody>
          <a:bodyPr/>
          <a:lstStyle/>
          <a:p>
            <a:r>
              <a:rPr lang="de-DE" dirty="0"/>
              <a:t>Wozu Feedback und Evaluation? </a:t>
            </a:r>
            <a:br>
              <a:rPr lang="de-DE" dirty="0"/>
            </a:br>
            <a:r>
              <a:rPr lang="de-DE" dirty="0"/>
              <a:t>– Normativer Rahmen</a:t>
            </a:r>
          </a:p>
        </p:txBody>
      </p:sp>
      <p:sp>
        <p:nvSpPr>
          <p:cNvPr id="3" name="Inhaltsplatzhalter 2">
            <a:extLst>
              <a:ext uri="{FF2B5EF4-FFF2-40B4-BE49-F238E27FC236}">
                <a16:creationId xmlns:a16="http://schemas.microsoft.com/office/drawing/2014/main" id="{29C2BF24-CBEE-4D1A-A1C6-E42F277E91D3}"/>
              </a:ext>
            </a:extLst>
          </p:cNvPr>
          <p:cNvSpPr>
            <a:spLocks noGrp="1"/>
          </p:cNvSpPr>
          <p:nvPr>
            <p:ph idx="1"/>
          </p:nvPr>
        </p:nvSpPr>
        <p:spPr>
          <a:xfrm>
            <a:off x="386956" y="1395436"/>
            <a:ext cx="8370093" cy="3590925"/>
          </a:xfrm>
        </p:spPr>
        <p:txBody>
          <a:bodyPr/>
          <a:lstStyle/>
          <a:p>
            <a:pPr>
              <a:spcAft>
                <a:spcPts val="1200"/>
              </a:spcAft>
            </a:pPr>
            <a:r>
              <a:rPr lang="de-DE" sz="1600" dirty="0"/>
              <a:t>Schulinterne Evaluation ist (neben internationalen Schulleistungsvergleichen, </a:t>
            </a:r>
            <a:br>
              <a:rPr lang="de-DE" sz="1600" dirty="0"/>
            </a:br>
            <a:r>
              <a:rPr lang="de-DE" sz="1600" dirty="0"/>
              <a:t>Bildungsstandards und Bildungsberichterstattung) </a:t>
            </a:r>
            <a:r>
              <a:rPr lang="de-DE" sz="1600" b="1" dirty="0"/>
              <a:t>Teil der </a:t>
            </a:r>
            <a:r>
              <a:rPr lang="de-DE" sz="1600" b="1" u="sng" dirty="0"/>
              <a:t>Gesamtstrategie der KMK zum Bildungsmonitoring </a:t>
            </a:r>
            <a:r>
              <a:rPr lang="de-DE" sz="1600" dirty="0"/>
              <a:t>(Verfahren zur Qualitätssicherung auf Ebene der Schulen). </a:t>
            </a:r>
          </a:p>
          <a:p>
            <a:pPr>
              <a:spcAft>
                <a:spcPts val="1200"/>
              </a:spcAft>
            </a:pPr>
            <a:r>
              <a:rPr lang="de-DE" sz="1600" dirty="0"/>
              <a:t>Laut </a:t>
            </a:r>
            <a:r>
              <a:rPr lang="de-DE" sz="1600" u="sng" dirty="0"/>
              <a:t>Hamburgischem Schulgesetz </a:t>
            </a:r>
            <a:r>
              <a:rPr lang="de-DE" sz="1600" dirty="0"/>
              <a:t>(§51, Abs. 3) ist Evaluation verpflichtend. </a:t>
            </a:r>
          </a:p>
          <a:p>
            <a:pPr>
              <a:spcAft>
                <a:spcPts val="1200"/>
              </a:spcAft>
            </a:pPr>
            <a:r>
              <a:rPr lang="de-DE" sz="1600" dirty="0"/>
              <a:t>Der Hamburger </a:t>
            </a:r>
            <a:r>
              <a:rPr lang="de-DE" sz="1600" u="sng" dirty="0"/>
              <a:t>Orientierungsrahmen Schulqualität </a:t>
            </a:r>
            <a:r>
              <a:rPr lang="de-DE" sz="1600" dirty="0"/>
              <a:t>adressiert Evaluation als </a:t>
            </a:r>
            <a:r>
              <a:rPr lang="de-DE" sz="1600" b="1" dirty="0"/>
              <a:t>ein Teil des Aufgabenfelds von Schulleitungen und </a:t>
            </a:r>
            <a:r>
              <a:rPr lang="de-DE" sz="1600" b="1" dirty="0" err="1"/>
              <a:t>Pädagog</a:t>
            </a:r>
            <a:r>
              <a:rPr lang="de-DE" sz="1600" b="1" dirty="0"/>
              <a:t>*innen</a:t>
            </a:r>
            <a:r>
              <a:rPr lang="de-DE" sz="1600" dirty="0"/>
              <a:t> (Abschnitte 1.2.2, 1.2.3, 2.8.1; BSB, 2023).</a:t>
            </a:r>
          </a:p>
          <a:p>
            <a:pPr>
              <a:spcAft>
                <a:spcPts val="1200"/>
              </a:spcAft>
            </a:pPr>
            <a:r>
              <a:rPr lang="de-DE" sz="1600" dirty="0"/>
              <a:t>Feedback und Evaluation sind mögliche </a:t>
            </a:r>
            <a:r>
              <a:rPr lang="de-DE" sz="1600" b="1" dirty="0"/>
              <a:t>Bausteine datengestützter Schul- und Unterrichtsentwicklung </a:t>
            </a:r>
            <a:r>
              <a:rPr lang="de-DE" sz="1600" dirty="0"/>
              <a:t>(ein Bereich, der z.B. durch die </a:t>
            </a:r>
            <a:r>
              <a:rPr lang="de-DE" sz="1600" u="sng" dirty="0"/>
              <a:t>Hamburger Schulinspektion </a:t>
            </a:r>
            <a:r>
              <a:rPr lang="de-DE" sz="1600" dirty="0"/>
              <a:t>bewertet wird).</a:t>
            </a:r>
          </a:p>
          <a:p>
            <a:endParaRPr lang="de-DE" sz="1400" dirty="0"/>
          </a:p>
        </p:txBody>
      </p:sp>
      <p:sp>
        <p:nvSpPr>
          <p:cNvPr id="5" name="Textplatzhalter 4">
            <a:extLst>
              <a:ext uri="{FF2B5EF4-FFF2-40B4-BE49-F238E27FC236}">
                <a16:creationId xmlns:a16="http://schemas.microsoft.com/office/drawing/2014/main" id="{5399C528-9355-460E-9EE8-D46B079C2891}"/>
              </a:ext>
            </a:extLst>
          </p:cNvPr>
          <p:cNvSpPr>
            <a:spLocks noGrp="1"/>
          </p:cNvSpPr>
          <p:nvPr>
            <p:ph type="body" sz="quarter" idx="12"/>
          </p:nvPr>
        </p:nvSpPr>
        <p:spPr>
          <a:xfrm>
            <a:off x="8509061" y="60963"/>
            <a:ext cx="634941" cy="206295"/>
          </a:xfrm>
        </p:spPr>
        <p:txBody>
          <a:bodyPr/>
          <a:lstStyle/>
          <a:p>
            <a:r>
              <a:rPr lang="de-DE" dirty="0"/>
              <a:t>Basics</a:t>
            </a:r>
          </a:p>
        </p:txBody>
      </p:sp>
      <p:pic>
        <p:nvPicPr>
          <p:cNvPr id="6" name="Grafik 5">
            <a:extLst>
              <a:ext uri="{FF2B5EF4-FFF2-40B4-BE49-F238E27FC236}">
                <a16:creationId xmlns:a16="http://schemas.microsoft.com/office/drawing/2014/main" id="{EFD0983B-DE9F-4E01-9ED0-8C01714FC600}"/>
              </a:ext>
            </a:extLst>
          </p:cNvPr>
          <p:cNvPicPr>
            <a:picLocks noChangeAspect="1"/>
          </p:cNvPicPr>
          <p:nvPr/>
        </p:nvPicPr>
        <p:blipFill>
          <a:blip r:embed="rId3"/>
          <a:stretch>
            <a:fillRect/>
          </a:stretch>
        </p:blipFill>
        <p:spPr>
          <a:xfrm>
            <a:off x="7437495" y="164108"/>
            <a:ext cx="960763" cy="1347000"/>
          </a:xfrm>
          <a:prstGeom prst="rect">
            <a:avLst/>
          </a:prstGeom>
        </p:spPr>
      </p:pic>
      <p:sp>
        <p:nvSpPr>
          <p:cNvPr id="7" name="Fußzeilenplatzhalter 1">
            <a:extLst>
              <a:ext uri="{FF2B5EF4-FFF2-40B4-BE49-F238E27FC236}">
                <a16:creationId xmlns:a16="http://schemas.microsoft.com/office/drawing/2014/main" id="{C9ADF6EC-7E8D-24B7-6B9A-42B06EA9CB1F}"/>
              </a:ext>
            </a:extLst>
          </p:cNvPr>
          <p:cNvSpPr>
            <a:spLocks noGrp="1"/>
          </p:cNvSpPr>
          <p:nvPr>
            <p:ph type="ftr" sz="quarter" idx="11"/>
          </p:nvPr>
        </p:nvSpPr>
        <p:spPr>
          <a:xfrm>
            <a:off x="1087041" y="4866118"/>
            <a:ext cx="7264480" cy="131883"/>
          </a:xfrm>
        </p:spPr>
        <p:txBody>
          <a:bodyPr/>
          <a:lstStyle/>
          <a:p>
            <a:r>
              <a:rPr lang="de-DE" dirty="0"/>
              <a:t>Einführung in schulinterne Evaluation - Interne Evaluation planen, 30.01.2025</a:t>
            </a:r>
          </a:p>
        </p:txBody>
      </p:sp>
    </p:spTree>
    <p:extLst>
      <p:ext uri="{BB962C8B-B14F-4D97-AF65-F5344CB8AC3E}">
        <p14:creationId xmlns:p14="http://schemas.microsoft.com/office/powerpoint/2010/main" val="2073952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F657A-55FA-8DFE-B079-C1781567998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A3EF8EE-81C1-3516-9FFE-09FF44FF3107}"/>
              </a:ext>
            </a:extLst>
          </p:cNvPr>
          <p:cNvSpPr>
            <a:spLocks noGrp="1"/>
          </p:cNvSpPr>
          <p:nvPr>
            <p:ph type="title"/>
          </p:nvPr>
        </p:nvSpPr>
        <p:spPr>
          <a:xfrm>
            <a:off x="491467" y="321299"/>
            <a:ext cx="8370093" cy="642029"/>
          </a:xfrm>
        </p:spPr>
        <p:txBody>
          <a:bodyPr/>
          <a:lstStyle/>
          <a:p>
            <a:r>
              <a:rPr lang="de-DE" dirty="0"/>
              <a:t>Viele gute Gründe für Feedback und Evaluation</a:t>
            </a:r>
          </a:p>
        </p:txBody>
      </p:sp>
      <p:grpSp>
        <p:nvGrpSpPr>
          <p:cNvPr id="4" name="Gruppieren 3">
            <a:extLst>
              <a:ext uri="{FF2B5EF4-FFF2-40B4-BE49-F238E27FC236}">
                <a16:creationId xmlns:a16="http://schemas.microsoft.com/office/drawing/2014/main" id="{0C2FF70C-FBDB-BEA0-8BA9-BEC632FB3EA5}"/>
              </a:ext>
            </a:extLst>
          </p:cNvPr>
          <p:cNvGrpSpPr/>
          <p:nvPr/>
        </p:nvGrpSpPr>
        <p:grpSpPr>
          <a:xfrm>
            <a:off x="5930411" y="1040089"/>
            <a:ext cx="2931149" cy="2975531"/>
            <a:chOff x="5578366" y="659733"/>
            <a:chExt cx="3622629" cy="3677481"/>
          </a:xfrm>
        </p:grpSpPr>
        <p:grpSp>
          <p:nvGrpSpPr>
            <p:cNvPr id="6" name="Gruppieren 5">
              <a:extLst>
                <a:ext uri="{FF2B5EF4-FFF2-40B4-BE49-F238E27FC236}">
                  <a16:creationId xmlns:a16="http://schemas.microsoft.com/office/drawing/2014/main" id="{BA6D50C6-8126-00A0-BA6C-6A7FF481A982}"/>
                </a:ext>
              </a:extLst>
            </p:cNvPr>
            <p:cNvGrpSpPr/>
            <p:nvPr/>
          </p:nvGrpSpPr>
          <p:grpSpPr>
            <a:xfrm>
              <a:off x="7235474" y="2115434"/>
              <a:ext cx="1007461" cy="769212"/>
              <a:chOff x="5364428" y="3027231"/>
              <a:chExt cx="1490902" cy="1104132"/>
            </a:xfrm>
          </p:grpSpPr>
          <p:pic>
            <p:nvPicPr>
              <p:cNvPr id="7" name="Grafik 6">
                <a:extLst>
                  <a:ext uri="{FF2B5EF4-FFF2-40B4-BE49-F238E27FC236}">
                    <a16:creationId xmlns:a16="http://schemas.microsoft.com/office/drawing/2014/main" id="{F1618F1D-BFC4-CF5A-04FE-875BC7E19012}"/>
                  </a:ext>
                </a:extLst>
              </p:cNvPr>
              <p:cNvPicPr>
                <a:picLocks noChangeAspect="1"/>
              </p:cNvPicPr>
              <p:nvPr/>
            </p:nvPicPr>
            <p:blipFill>
              <a:blip r:embed="rId3"/>
              <a:stretch>
                <a:fillRect/>
              </a:stretch>
            </p:blipFill>
            <p:spPr>
              <a:xfrm>
                <a:off x="5364428" y="3027231"/>
                <a:ext cx="913466" cy="913466"/>
              </a:xfrm>
              <a:prstGeom prst="rect">
                <a:avLst/>
              </a:prstGeom>
            </p:spPr>
          </p:pic>
          <p:pic>
            <p:nvPicPr>
              <p:cNvPr id="8" name="Grafik 7">
                <a:extLst>
                  <a:ext uri="{FF2B5EF4-FFF2-40B4-BE49-F238E27FC236}">
                    <a16:creationId xmlns:a16="http://schemas.microsoft.com/office/drawing/2014/main" id="{E166AA4B-30BE-3294-F068-94B67F647C2C}"/>
                  </a:ext>
                </a:extLst>
              </p:cNvPr>
              <p:cNvPicPr>
                <a:picLocks noChangeAspect="1"/>
              </p:cNvPicPr>
              <p:nvPr/>
            </p:nvPicPr>
            <p:blipFill rotWithShape="1">
              <a:blip r:embed="rId4"/>
              <a:srcRect l="31065" t="25917" r="31118" b="26132"/>
              <a:stretch/>
            </p:blipFill>
            <p:spPr>
              <a:xfrm rot="1071960">
                <a:off x="6134911" y="3217897"/>
                <a:ext cx="720419" cy="913466"/>
              </a:xfrm>
              <a:prstGeom prst="rect">
                <a:avLst/>
              </a:prstGeom>
            </p:spPr>
          </p:pic>
        </p:grpSp>
        <p:grpSp>
          <p:nvGrpSpPr>
            <p:cNvPr id="46" name="Gruppieren 45">
              <a:extLst>
                <a:ext uri="{FF2B5EF4-FFF2-40B4-BE49-F238E27FC236}">
                  <a16:creationId xmlns:a16="http://schemas.microsoft.com/office/drawing/2014/main" id="{82EB68D4-B3CA-5277-EAF2-41F760F1D65C}"/>
                </a:ext>
              </a:extLst>
            </p:cNvPr>
            <p:cNvGrpSpPr/>
            <p:nvPr/>
          </p:nvGrpSpPr>
          <p:grpSpPr>
            <a:xfrm>
              <a:off x="6256325" y="659733"/>
              <a:ext cx="1180958" cy="744629"/>
              <a:chOff x="6054974" y="772344"/>
              <a:chExt cx="1181322" cy="744859"/>
            </a:xfrm>
          </p:grpSpPr>
          <p:pic>
            <p:nvPicPr>
              <p:cNvPr id="3" name="Grafik 2">
                <a:extLst>
                  <a:ext uri="{FF2B5EF4-FFF2-40B4-BE49-F238E27FC236}">
                    <a16:creationId xmlns:a16="http://schemas.microsoft.com/office/drawing/2014/main" id="{5A3B3BCB-3EFC-6039-F265-126FC4E3A4D6}"/>
                  </a:ext>
                </a:extLst>
              </p:cNvPr>
              <p:cNvPicPr>
                <a:picLocks noChangeAspect="1"/>
              </p:cNvPicPr>
              <p:nvPr/>
            </p:nvPicPr>
            <p:blipFill>
              <a:blip r:embed="rId5"/>
              <a:stretch>
                <a:fillRect/>
              </a:stretch>
            </p:blipFill>
            <p:spPr>
              <a:xfrm>
                <a:off x="6337243" y="772344"/>
                <a:ext cx="629708" cy="616471"/>
              </a:xfrm>
              <a:prstGeom prst="rect">
                <a:avLst/>
              </a:prstGeom>
            </p:spPr>
          </p:pic>
          <p:pic>
            <p:nvPicPr>
              <p:cNvPr id="9" name="Grafik 8">
                <a:extLst>
                  <a:ext uri="{FF2B5EF4-FFF2-40B4-BE49-F238E27FC236}">
                    <a16:creationId xmlns:a16="http://schemas.microsoft.com/office/drawing/2014/main" id="{2B0DBDC6-11B2-B946-DA7B-5CA6FE45A67C}"/>
                  </a:ext>
                </a:extLst>
              </p:cNvPr>
              <p:cNvPicPr>
                <a:picLocks noChangeAspect="1"/>
              </p:cNvPicPr>
              <p:nvPr/>
            </p:nvPicPr>
            <p:blipFill>
              <a:blip r:embed="rId6"/>
              <a:stretch>
                <a:fillRect/>
              </a:stretch>
            </p:blipFill>
            <p:spPr>
              <a:xfrm>
                <a:off x="6383585" y="1220040"/>
                <a:ext cx="297163" cy="297163"/>
              </a:xfrm>
              <a:prstGeom prst="rect">
                <a:avLst/>
              </a:prstGeom>
            </p:spPr>
          </p:pic>
          <p:pic>
            <p:nvPicPr>
              <p:cNvPr id="10" name="Grafik 9">
                <a:extLst>
                  <a:ext uri="{FF2B5EF4-FFF2-40B4-BE49-F238E27FC236}">
                    <a16:creationId xmlns:a16="http://schemas.microsoft.com/office/drawing/2014/main" id="{921409AC-CAA9-1B88-49B2-7B879431795E}"/>
                  </a:ext>
                </a:extLst>
              </p:cNvPr>
              <p:cNvPicPr>
                <a:picLocks noChangeAspect="1"/>
              </p:cNvPicPr>
              <p:nvPr/>
            </p:nvPicPr>
            <p:blipFill>
              <a:blip r:embed="rId7"/>
              <a:stretch>
                <a:fillRect/>
              </a:stretch>
            </p:blipFill>
            <p:spPr>
              <a:xfrm>
                <a:off x="6054974" y="1089168"/>
                <a:ext cx="279453" cy="279453"/>
              </a:xfrm>
              <a:prstGeom prst="rect">
                <a:avLst/>
              </a:prstGeom>
            </p:spPr>
          </p:pic>
          <p:pic>
            <p:nvPicPr>
              <p:cNvPr id="11" name="Grafik 10">
                <a:extLst>
                  <a:ext uri="{FF2B5EF4-FFF2-40B4-BE49-F238E27FC236}">
                    <a16:creationId xmlns:a16="http://schemas.microsoft.com/office/drawing/2014/main" id="{4C466288-A766-16A0-7232-618D0C819C5D}"/>
                  </a:ext>
                </a:extLst>
              </p:cNvPr>
              <p:cNvPicPr>
                <a:picLocks noChangeAspect="1"/>
              </p:cNvPicPr>
              <p:nvPr/>
            </p:nvPicPr>
            <p:blipFill>
              <a:blip r:embed="rId8"/>
              <a:stretch>
                <a:fillRect/>
              </a:stretch>
            </p:blipFill>
            <p:spPr>
              <a:xfrm>
                <a:off x="6936892" y="886166"/>
                <a:ext cx="299404" cy="299404"/>
              </a:xfrm>
              <a:prstGeom prst="rect">
                <a:avLst/>
              </a:prstGeom>
            </p:spPr>
          </p:pic>
        </p:grpSp>
        <p:pic>
          <p:nvPicPr>
            <p:cNvPr id="12" name="Grafik 11">
              <a:extLst>
                <a:ext uri="{FF2B5EF4-FFF2-40B4-BE49-F238E27FC236}">
                  <a16:creationId xmlns:a16="http://schemas.microsoft.com/office/drawing/2014/main" id="{DBD30154-7825-81C9-E88C-E037A3DDCD78}"/>
                </a:ext>
              </a:extLst>
            </p:cNvPr>
            <p:cNvPicPr>
              <a:picLocks noChangeAspect="1"/>
            </p:cNvPicPr>
            <p:nvPr/>
          </p:nvPicPr>
          <p:blipFill>
            <a:blip r:embed="rId9"/>
            <a:stretch>
              <a:fillRect/>
            </a:stretch>
          </p:blipFill>
          <p:spPr>
            <a:xfrm>
              <a:off x="8027318" y="889027"/>
              <a:ext cx="625216" cy="625216"/>
            </a:xfrm>
            <a:prstGeom prst="rect">
              <a:avLst/>
            </a:prstGeom>
          </p:spPr>
        </p:pic>
        <p:pic>
          <p:nvPicPr>
            <p:cNvPr id="13" name="Grafik 12">
              <a:extLst>
                <a:ext uri="{FF2B5EF4-FFF2-40B4-BE49-F238E27FC236}">
                  <a16:creationId xmlns:a16="http://schemas.microsoft.com/office/drawing/2014/main" id="{58F325D6-2C95-8FC7-51AB-614DED8CABEF}"/>
                </a:ext>
              </a:extLst>
            </p:cNvPr>
            <p:cNvPicPr>
              <a:picLocks noChangeAspect="1"/>
            </p:cNvPicPr>
            <p:nvPr/>
          </p:nvPicPr>
          <p:blipFill rotWithShape="1">
            <a:blip r:embed="rId10"/>
            <a:srcRect l="15790" r="14963"/>
            <a:stretch/>
          </p:blipFill>
          <p:spPr>
            <a:xfrm>
              <a:off x="8198402" y="3384448"/>
              <a:ext cx="585523" cy="735953"/>
            </a:xfrm>
            <a:prstGeom prst="rect">
              <a:avLst/>
            </a:prstGeom>
          </p:spPr>
        </p:pic>
        <p:grpSp>
          <p:nvGrpSpPr>
            <p:cNvPr id="14" name="Gruppieren 13">
              <a:extLst>
                <a:ext uri="{FF2B5EF4-FFF2-40B4-BE49-F238E27FC236}">
                  <a16:creationId xmlns:a16="http://schemas.microsoft.com/office/drawing/2014/main" id="{52274058-82D1-AA43-DA7F-C798607F8F4C}"/>
                </a:ext>
              </a:extLst>
            </p:cNvPr>
            <p:cNvGrpSpPr/>
            <p:nvPr/>
          </p:nvGrpSpPr>
          <p:grpSpPr>
            <a:xfrm>
              <a:off x="6498423" y="3664411"/>
              <a:ext cx="784642" cy="672803"/>
              <a:chOff x="8015054" y="2193238"/>
              <a:chExt cx="784884" cy="673011"/>
            </a:xfrm>
          </p:grpSpPr>
          <p:pic>
            <p:nvPicPr>
              <p:cNvPr id="15" name="Grafik 14">
                <a:extLst>
                  <a:ext uri="{FF2B5EF4-FFF2-40B4-BE49-F238E27FC236}">
                    <a16:creationId xmlns:a16="http://schemas.microsoft.com/office/drawing/2014/main" id="{9914B533-4A0C-2BAE-9CE0-41D0387C2B6D}"/>
                  </a:ext>
                </a:extLst>
              </p:cNvPr>
              <p:cNvPicPr>
                <a:picLocks noChangeAspect="1"/>
              </p:cNvPicPr>
              <p:nvPr/>
            </p:nvPicPr>
            <p:blipFill rotWithShape="1">
              <a:blip r:embed="rId10"/>
              <a:srcRect l="15790" t="47750" r="14963"/>
              <a:stretch/>
            </p:blipFill>
            <p:spPr>
              <a:xfrm>
                <a:off x="8167717" y="2481593"/>
                <a:ext cx="585704" cy="384656"/>
              </a:xfrm>
              <a:prstGeom prst="rect">
                <a:avLst/>
              </a:prstGeom>
            </p:spPr>
          </p:pic>
          <p:sp>
            <p:nvSpPr>
              <p:cNvPr id="16" name="Sprechblase: oval 15">
                <a:extLst>
                  <a:ext uri="{FF2B5EF4-FFF2-40B4-BE49-F238E27FC236}">
                    <a16:creationId xmlns:a16="http://schemas.microsoft.com/office/drawing/2014/main" id="{CE6C9C24-FAB2-F3FF-9948-D416A0C5A925}"/>
                  </a:ext>
                </a:extLst>
              </p:cNvPr>
              <p:cNvSpPr/>
              <p:nvPr/>
            </p:nvSpPr>
            <p:spPr>
              <a:xfrm>
                <a:off x="8530098" y="2307799"/>
                <a:ext cx="269840" cy="133589"/>
              </a:xfrm>
              <a:prstGeom prst="wedgeEllipseCallo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00"/>
                  </a:spcBef>
                  <a:buClr>
                    <a:schemeClr val="bg1"/>
                  </a:buClr>
                  <a:buSzPct val="150000"/>
                </a:pPr>
                <a:r>
                  <a:rPr lang="de-DE" sz="1200" dirty="0"/>
                  <a:t>…</a:t>
                </a:r>
                <a:endParaRPr lang="de-DE" sz="1799" dirty="0"/>
              </a:p>
            </p:txBody>
          </p:sp>
          <p:sp>
            <p:nvSpPr>
              <p:cNvPr id="17" name="Sprechblase: oval 16">
                <a:extLst>
                  <a:ext uri="{FF2B5EF4-FFF2-40B4-BE49-F238E27FC236}">
                    <a16:creationId xmlns:a16="http://schemas.microsoft.com/office/drawing/2014/main" id="{D3A7DC7A-B166-3B8F-667B-769B1AAC2A40}"/>
                  </a:ext>
                </a:extLst>
              </p:cNvPr>
              <p:cNvSpPr/>
              <p:nvPr/>
            </p:nvSpPr>
            <p:spPr>
              <a:xfrm>
                <a:off x="8291449" y="2193238"/>
                <a:ext cx="174507" cy="159967"/>
              </a:xfrm>
              <a:prstGeom prst="wedgeEllipseCallout">
                <a:avLst>
                  <a:gd name="adj1" fmla="val 33969"/>
                  <a:gd name="adj2" fmla="val 9730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00"/>
                  </a:spcBef>
                  <a:buClr>
                    <a:schemeClr val="bg1"/>
                  </a:buClr>
                  <a:buSzPct val="150000"/>
                </a:pPr>
                <a:r>
                  <a:rPr lang="de-DE" sz="1100" dirty="0"/>
                  <a:t>!</a:t>
                </a:r>
                <a:endParaRPr lang="de-DE" sz="1799" dirty="0"/>
              </a:p>
            </p:txBody>
          </p:sp>
          <p:sp>
            <p:nvSpPr>
              <p:cNvPr id="18" name="Sprechblase: oval 17">
                <a:extLst>
                  <a:ext uri="{FF2B5EF4-FFF2-40B4-BE49-F238E27FC236}">
                    <a16:creationId xmlns:a16="http://schemas.microsoft.com/office/drawing/2014/main" id="{3B2F46E0-832A-D148-A54A-BB09CA670AC0}"/>
                  </a:ext>
                </a:extLst>
              </p:cNvPr>
              <p:cNvSpPr/>
              <p:nvPr/>
            </p:nvSpPr>
            <p:spPr>
              <a:xfrm>
                <a:off x="8015054" y="2243525"/>
                <a:ext cx="228425" cy="159967"/>
              </a:xfrm>
              <a:prstGeom prst="wedgeEllipseCallout">
                <a:avLst>
                  <a:gd name="adj1" fmla="val 40011"/>
                  <a:gd name="adj2" fmla="val 10699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00"/>
                  </a:spcBef>
                  <a:buClr>
                    <a:schemeClr val="bg1"/>
                  </a:buClr>
                  <a:buSzPct val="150000"/>
                </a:pPr>
                <a:r>
                  <a:rPr lang="de-DE" sz="1100" dirty="0"/>
                  <a:t>?</a:t>
                </a:r>
                <a:endParaRPr lang="de-DE" sz="1799" dirty="0"/>
              </a:p>
            </p:txBody>
          </p:sp>
        </p:grpSp>
        <p:cxnSp>
          <p:nvCxnSpPr>
            <p:cNvPr id="21" name="Gerader Verbinder 20">
              <a:extLst>
                <a:ext uri="{FF2B5EF4-FFF2-40B4-BE49-F238E27FC236}">
                  <a16:creationId xmlns:a16="http://schemas.microsoft.com/office/drawing/2014/main" id="{1543E932-45C8-DC74-52DD-7D52EBB47AB6}"/>
                </a:ext>
              </a:extLst>
            </p:cNvPr>
            <p:cNvCxnSpPr>
              <a:cxnSpLocks/>
            </p:cNvCxnSpPr>
            <p:nvPr/>
          </p:nvCxnSpPr>
          <p:spPr>
            <a:xfrm flipV="1">
              <a:off x="7758056" y="1514243"/>
              <a:ext cx="387444" cy="5745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69E71D10-DE75-4EFB-610C-5CB9C3B469D4}"/>
                </a:ext>
              </a:extLst>
            </p:cNvPr>
            <p:cNvCxnSpPr>
              <a:cxnSpLocks/>
            </p:cNvCxnSpPr>
            <p:nvPr/>
          </p:nvCxnSpPr>
          <p:spPr>
            <a:xfrm flipV="1">
              <a:off x="7162317" y="2923637"/>
              <a:ext cx="235680" cy="7129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07134167-272C-4E10-516E-E03B614A7039}"/>
                </a:ext>
              </a:extLst>
            </p:cNvPr>
            <p:cNvCxnSpPr>
              <a:cxnSpLocks/>
            </p:cNvCxnSpPr>
            <p:nvPr/>
          </p:nvCxnSpPr>
          <p:spPr>
            <a:xfrm flipH="1" flipV="1">
              <a:off x="7852739" y="2940059"/>
              <a:ext cx="391381" cy="6338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F977D1AA-F991-7B65-73AF-84B3B3087AC4}"/>
                </a:ext>
              </a:extLst>
            </p:cNvPr>
            <p:cNvCxnSpPr>
              <a:cxnSpLocks/>
            </p:cNvCxnSpPr>
            <p:nvPr/>
          </p:nvCxnSpPr>
          <p:spPr>
            <a:xfrm flipH="1" flipV="1">
              <a:off x="6949331" y="1419978"/>
              <a:ext cx="391381" cy="6338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492759E4-9849-509D-E7D3-82D843366DF7}"/>
                </a:ext>
              </a:extLst>
            </p:cNvPr>
            <p:cNvCxnSpPr>
              <a:cxnSpLocks/>
            </p:cNvCxnSpPr>
            <p:nvPr/>
          </p:nvCxnSpPr>
          <p:spPr>
            <a:xfrm flipH="1" flipV="1">
              <a:off x="6357248" y="2206291"/>
              <a:ext cx="834971" cy="123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Grafik 31">
              <a:extLst>
                <a:ext uri="{FF2B5EF4-FFF2-40B4-BE49-F238E27FC236}">
                  <a16:creationId xmlns:a16="http://schemas.microsoft.com/office/drawing/2014/main" id="{AB080993-BF95-5FC9-DF34-D8BE9E0D6DB4}"/>
                </a:ext>
              </a:extLst>
            </p:cNvPr>
            <p:cNvPicPr>
              <a:picLocks noChangeAspect="1"/>
            </p:cNvPicPr>
            <p:nvPr/>
          </p:nvPicPr>
          <p:blipFill>
            <a:blip r:embed="rId11"/>
            <a:stretch>
              <a:fillRect/>
            </a:stretch>
          </p:blipFill>
          <p:spPr>
            <a:xfrm>
              <a:off x="8572861" y="2186002"/>
              <a:ext cx="628134" cy="628134"/>
            </a:xfrm>
            <a:prstGeom prst="rect">
              <a:avLst/>
            </a:prstGeom>
          </p:spPr>
        </p:pic>
        <p:cxnSp>
          <p:nvCxnSpPr>
            <p:cNvPr id="33" name="Gerader Verbinder 32">
              <a:extLst>
                <a:ext uri="{FF2B5EF4-FFF2-40B4-BE49-F238E27FC236}">
                  <a16:creationId xmlns:a16="http://schemas.microsoft.com/office/drawing/2014/main" id="{DC1F64EC-A237-AD78-106C-342F31DA88BC}"/>
                </a:ext>
              </a:extLst>
            </p:cNvPr>
            <p:cNvCxnSpPr>
              <a:cxnSpLocks/>
            </p:cNvCxnSpPr>
            <p:nvPr/>
          </p:nvCxnSpPr>
          <p:spPr>
            <a:xfrm flipH="1">
              <a:off x="8339925" y="2435316"/>
              <a:ext cx="312610" cy="29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22265E9E-49AF-DB52-976A-D019F1C9982B}"/>
                </a:ext>
              </a:extLst>
            </p:cNvPr>
            <p:cNvCxnSpPr>
              <a:cxnSpLocks/>
            </p:cNvCxnSpPr>
            <p:nvPr/>
          </p:nvCxnSpPr>
          <p:spPr>
            <a:xfrm flipH="1">
              <a:off x="6421117" y="2634273"/>
              <a:ext cx="727071" cy="4168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2" name="Grafik 41">
              <a:extLst>
                <a:ext uri="{FF2B5EF4-FFF2-40B4-BE49-F238E27FC236}">
                  <a16:creationId xmlns:a16="http://schemas.microsoft.com/office/drawing/2014/main" id="{C3235663-8334-9E20-C6B9-4CB6287FD6A9}"/>
                </a:ext>
              </a:extLst>
            </p:cNvPr>
            <p:cNvPicPr>
              <a:picLocks noChangeAspect="1"/>
            </p:cNvPicPr>
            <p:nvPr/>
          </p:nvPicPr>
          <p:blipFill rotWithShape="1">
            <a:blip r:embed="rId12"/>
            <a:srcRect l="35646" r="36357"/>
            <a:stretch/>
          </p:blipFill>
          <p:spPr>
            <a:xfrm>
              <a:off x="5881311" y="2887639"/>
              <a:ext cx="391381" cy="731402"/>
            </a:xfrm>
            <a:prstGeom prst="rect">
              <a:avLst/>
            </a:prstGeom>
          </p:spPr>
        </p:pic>
        <p:pic>
          <p:nvPicPr>
            <p:cNvPr id="43" name="Grafik 42">
              <a:extLst>
                <a:ext uri="{FF2B5EF4-FFF2-40B4-BE49-F238E27FC236}">
                  <a16:creationId xmlns:a16="http://schemas.microsoft.com/office/drawing/2014/main" id="{8DFA3FF4-9430-6B29-A465-F1CB2C6A8B21}"/>
                </a:ext>
              </a:extLst>
            </p:cNvPr>
            <p:cNvPicPr>
              <a:picLocks noChangeAspect="1"/>
            </p:cNvPicPr>
            <p:nvPr/>
          </p:nvPicPr>
          <p:blipFill rotWithShape="1">
            <a:blip r:embed="rId13"/>
            <a:srcRect b="14284"/>
            <a:stretch/>
          </p:blipFill>
          <p:spPr>
            <a:xfrm>
              <a:off x="5956487" y="3089885"/>
              <a:ext cx="245229" cy="194858"/>
            </a:xfrm>
            <a:prstGeom prst="rect">
              <a:avLst/>
            </a:prstGeom>
          </p:spPr>
        </p:pic>
        <p:grpSp>
          <p:nvGrpSpPr>
            <p:cNvPr id="45" name="Gruppieren 44">
              <a:extLst>
                <a:ext uri="{FF2B5EF4-FFF2-40B4-BE49-F238E27FC236}">
                  <a16:creationId xmlns:a16="http://schemas.microsoft.com/office/drawing/2014/main" id="{2C5C41BB-DE6A-F93E-34C3-08E8D15C17C5}"/>
                </a:ext>
              </a:extLst>
            </p:cNvPr>
            <p:cNvGrpSpPr/>
            <p:nvPr/>
          </p:nvGrpSpPr>
          <p:grpSpPr>
            <a:xfrm>
              <a:off x="5578366" y="1692877"/>
              <a:ext cx="834537" cy="803533"/>
              <a:chOff x="5578676" y="1693399"/>
              <a:chExt cx="834795" cy="803781"/>
            </a:xfrm>
          </p:grpSpPr>
          <p:pic>
            <p:nvPicPr>
              <p:cNvPr id="36" name="Grafik 35">
                <a:extLst>
                  <a:ext uri="{FF2B5EF4-FFF2-40B4-BE49-F238E27FC236}">
                    <a16:creationId xmlns:a16="http://schemas.microsoft.com/office/drawing/2014/main" id="{6BA6DEB3-AFD9-12F3-1B7F-65BBCD2EEE4B}"/>
                  </a:ext>
                </a:extLst>
              </p:cNvPr>
              <p:cNvPicPr>
                <a:picLocks noChangeAspect="1"/>
              </p:cNvPicPr>
              <p:nvPr/>
            </p:nvPicPr>
            <p:blipFill>
              <a:blip r:embed="rId14"/>
              <a:stretch>
                <a:fillRect/>
              </a:stretch>
            </p:blipFill>
            <p:spPr>
              <a:xfrm>
                <a:off x="5578676" y="1765268"/>
                <a:ext cx="731912" cy="731912"/>
              </a:xfrm>
              <a:prstGeom prst="rect">
                <a:avLst/>
              </a:prstGeom>
            </p:spPr>
          </p:pic>
          <p:sp>
            <p:nvSpPr>
              <p:cNvPr id="44" name="Sprechblase: oval 43">
                <a:extLst>
                  <a:ext uri="{FF2B5EF4-FFF2-40B4-BE49-F238E27FC236}">
                    <a16:creationId xmlns:a16="http://schemas.microsoft.com/office/drawing/2014/main" id="{CC7D48F3-FBC2-8C7A-C653-C8201831837B}"/>
                  </a:ext>
                </a:extLst>
              </p:cNvPr>
              <p:cNvSpPr/>
              <p:nvPr/>
            </p:nvSpPr>
            <p:spPr>
              <a:xfrm>
                <a:off x="6168248" y="1693399"/>
                <a:ext cx="245223" cy="189367"/>
              </a:xfrm>
              <a:prstGeom prst="wedgeEllipseCallo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00"/>
                  </a:spcBef>
                  <a:buClr>
                    <a:schemeClr val="bg1"/>
                  </a:buClr>
                  <a:buSzPct val="150000"/>
                </a:pPr>
                <a:r>
                  <a:rPr lang="de-DE" sz="1400" dirty="0"/>
                  <a:t>!</a:t>
                </a:r>
              </a:p>
            </p:txBody>
          </p:sp>
        </p:grpSp>
      </p:grpSp>
      <p:sp>
        <p:nvSpPr>
          <p:cNvPr id="25" name="Rechteck 24">
            <a:extLst>
              <a:ext uri="{FF2B5EF4-FFF2-40B4-BE49-F238E27FC236}">
                <a16:creationId xmlns:a16="http://schemas.microsoft.com/office/drawing/2014/main" id="{00708B39-CBE6-B8F0-0401-090A8B39F0D5}"/>
              </a:ext>
            </a:extLst>
          </p:cNvPr>
          <p:cNvSpPr/>
          <p:nvPr/>
        </p:nvSpPr>
        <p:spPr>
          <a:xfrm>
            <a:off x="382928" y="984314"/>
            <a:ext cx="5700284" cy="3816429"/>
          </a:xfrm>
          <a:prstGeom prst="rect">
            <a:avLst/>
          </a:prstGeom>
        </p:spPr>
        <p:txBody>
          <a:bodyPr wrap="square">
            <a:spAutoFit/>
          </a:bodyPr>
          <a:lstStyle/>
          <a:p>
            <a:pPr marL="285657" indent="-285657" defTabSz="914378">
              <a:spcBef>
                <a:spcPts val="600"/>
              </a:spcBef>
              <a:buClr>
                <a:schemeClr val="accent2"/>
              </a:buClr>
              <a:buFont typeface="Arial" panose="020B0604020202020204" pitchFamily="34" charset="0"/>
              <a:buChar char="•"/>
              <a:defRPr/>
            </a:pPr>
            <a:r>
              <a:rPr lang="de-DE" sz="1400" b="1" kern="0" dirty="0"/>
              <a:t>Gemeinsam Lernen und Veränderungen anstoßen</a:t>
            </a:r>
          </a:p>
          <a:p>
            <a:pPr marL="628557" lvl="1" indent="-285657" defTabSz="914378">
              <a:spcBef>
                <a:spcPts val="600"/>
              </a:spcBef>
              <a:buClr>
                <a:schemeClr val="accent2"/>
              </a:buClr>
              <a:buFont typeface="Arial" panose="020B0604020202020204" pitchFamily="34" charset="0"/>
              <a:buChar char="•"/>
              <a:defRPr/>
            </a:pPr>
            <a:r>
              <a:rPr lang="de-DE" sz="1400" kern="0" dirty="0"/>
              <a:t>Hilfreiche Informationen erhalten</a:t>
            </a:r>
          </a:p>
          <a:p>
            <a:pPr marL="628557" lvl="1" indent="-285657" defTabSz="914378">
              <a:spcBef>
                <a:spcPts val="600"/>
              </a:spcBef>
              <a:buClr>
                <a:schemeClr val="accent2"/>
              </a:buClr>
              <a:buFont typeface="Arial" panose="020B0604020202020204" pitchFamily="34" charset="0"/>
              <a:buChar char="•"/>
              <a:defRPr/>
            </a:pPr>
            <a:r>
              <a:rPr lang="de-DE" sz="1400" kern="0" dirty="0"/>
              <a:t>Gesprächsanlässe schaffen &amp; neue Sichtweisen gewinnen</a:t>
            </a:r>
          </a:p>
          <a:p>
            <a:pPr marL="257175" indent="-257175" defTabSz="914378">
              <a:spcBef>
                <a:spcPts val="600"/>
              </a:spcBef>
              <a:buClr>
                <a:schemeClr val="accent2"/>
              </a:buClr>
              <a:buFont typeface="Arial" panose="020B0604020202020204" pitchFamily="34" charset="0"/>
              <a:buChar char="•"/>
              <a:defRPr/>
            </a:pPr>
            <a:r>
              <a:rPr lang="de-DE" sz="1400" b="1" kern="0" dirty="0"/>
              <a:t>Empirisch fundiert argumentieren &amp; arbeiten</a:t>
            </a:r>
          </a:p>
          <a:p>
            <a:pPr marL="628557" lvl="1" indent="-285657" defTabSz="914378">
              <a:spcBef>
                <a:spcPts val="600"/>
              </a:spcBef>
              <a:buClr>
                <a:schemeClr val="accent2"/>
              </a:buClr>
              <a:buFont typeface="Arial" panose="020B0604020202020204" pitchFamily="34" charset="0"/>
              <a:buChar char="•"/>
              <a:defRPr/>
            </a:pPr>
            <a:r>
              <a:rPr lang="de-DE" sz="1400" kern="0" dirty="0"/>
              <a:t>„Blinde Flecken“ erkennen &amp; Gefühltes fassbar machen</a:t>
            </a:r>
          </a:p>
          <a:p>
            <a:pPr marL="628557" lvl="1" indent="-285657" defTabSz="914378">
              <a:spcBef>
                <a:spcPts val="600"/>
              </a:spcBef>
              <a:buClr>
                <a:schemeClr val="accent2"/>
              </a:buClr>
              <a:buFont typeface="Arial" panose="020B0604020202020204" pitchFamily="34" charset="0"/>
              <a:buChar char="•"/>
              <a:defRPr/>
            </a:pPr>
            <a:r>
              <a:rPr lang="de-DE" sz="1400" kern="0" dirty="0"/>
              <a:t>Emotionale Debatten einfangen</a:t>
            </a:r>
          </a:p>
          <a:p>
            <a:pPr marL="628557" lvl="1" indent="-285657" defTabSz="914378">
              <a:spcBef>
                <a:spcPts val="600"/>
              </a:spcBef>
              <a:buClr>
                <a:schemeClr val="accent2"/>
              </a:buClr>
              <a:buFont typeface="Arial" panose="020B0604020202020204" pitchFamily="34" charset="0"/>
              <a:buChar char="•"/>
              <a:defRPr/>
            </a:pPr>
            <a:r>
              <a:rPr lang="de-DE" sz="1400" kern="0" dirty="0"/>
              <a:t>Transparenz im Vorgehen schaffen</a:t>
            </a:r>
          </a:p>
          <a:p>
            <a:pPr marL="285657" indent="-285657" defTabSz="914378">
              <a:spcBef>
                <a:spcPts val="600"/>
              </a:spcBef>
              <a:buClr>
                <a:schemeClr val="accent2"/>
              </a:buClr>
              <a:buFont typeface="Arial" panose="020B0604020202020204" pitchFamily="34" charset="0"/>
              <a:buChar char="•"/>
              <a:defRPr/>
            </a:pPr>
            <a:r>
              <a:rPr lang="de-DE" sz="1400" b="1" kern="0" dirty="0"/>
              <a:t>Erfolge sichtbar machen und feiern</a:t>
            </a:r>
          </a:p>
          <a:p>
            <a:pPr marL="628557" lvl="1" indent="-285657" defTabSz="914378">
              <a:spcBef>
                <a:spcPts val="600"/>
              </a:spcBef>
              <a:buClr>
                <a:schemeClr val="accent2"/>
              </a:buClr>
              <a:buFont typeface="Arial" panose="020B0604020202020204" pitchFamily="34" charset="0"/>
              <a:buChar char="•"/>
              <a:defRPr/>
            </a:pPr>
            <a:r>
              <a:rPr lang="de-DE" sz="1400" kern="0" dirty="0"/>
              <a:t>Rechenschaftslegung </a:t>
            </a:r>
            <a:r>
              <a:rPr lang="de-DE" sz="1400" kern="0" dirty="0" err="1"/>
              <a:t>ggü</a:t>
            </a:r>
            <a:r>
              <a:rPr lang="de-DE" sz="1400" kern="0" dirty="0"/>
              <a:t>. Schulaufsicht, Eltern usw.</a:t>
            </a:r>
          </a:p>
          <a:p>
            <a:pPr marL="628557" lvl="1" indent="-285657" defTabSz="914378">
              <a:spcBef>
                <a:spcPts val="600"/>
              </a:spcBef>
              <a:buClr>
                <a:schemeClr val="accent2"/>
              </a:buClr>
              <a:buFont typeface="Arial" panose="020B0604020202020204" pitchFamily="34" charset="0"/>
              <a:buChar char="•"/>
              <a:defRPr/>
            </a:pPr>
            <a:r>
              <a:rPr lang="de-DE" sz="1400" kern="0" dirty="0"/>
              <a:t>Unterstützung der Öffentlichkeitsarbeit</a:t>
            </a:r>
          </a:p>
          <a:p>
            <a:pPr marL="285657" indent="-285657" defTabSz="914378">
              <a:spcBef>
                <a:spcPts val="600"/>
              </a:spcBef>
              <a:buClr>
                <a:schemeClr val="accent2"/>
              </a:buClr>
              <a:buFont typeface="Arial" panose="020B0604020202020204" pitchFamily="34" charset="0"/>
              <a:buChar char="•"/>
              <a:defRPr/>
            </a:pPr>
            <a:r>
              <a:rPr lang="de-DE" sz="1400" b="1" kern="0" dirty="0"/>
              <a:t>Stärkung von Partizipation und Eigenverantwortung </a:t>
            </a:r>
          </a:p>
          <a:p>
            <a:pPr marL="628557" lvl="1" indent="-285657" defTabSz="914378">
              <a:spcBef>
                <a:spcPts val="600"/>
              </a:spcBef>
              <a:buClr>
                <a:schemeClr val="accent2"/>
              </a:buClr>
              <a:buFont typeface="Arial" panose="020B0604020202020204" pitchFamily="34" charset="0"/>
              <a:buChar char="•"/>
              <a:defRPr/>
            </a:pPr>
            <a:r>
              <a:rPr lang="de-DE" sz="1400" kern="0" dirty="0"/>
              <a:t>(Selbst-)Reflexion als Schulkultur verankern</a:t>
            </a:r>
            <a:endParaRPr lang="de-DE" sz="1400" b="1" kern="0" dirty="0"/>
          </a:p>
          <a:p>
            <a:pPr marL="628557" lvl="1" indent="-285657" defTabSz="914378">
              <a:spcBef>
                <a:spcPts val="600"/>
              </a:spcBef>
              <a:buClr>
                <a:schemeClr val="accent2"/>
              </a:buClr>
              <a:buFont typeface="Arial" panose="020B0604020202020204" pitchFamily="34" charset="0"/>
              <a:buChar char="•"/>
              <a:defRPr/>
            </a:pPr>
            <a:endParaRPr lang="de-DE" sz="1400" kern="0" dirty="0"/>
          </a:p>
        </p:txBody>
      </p:sp>
      <p:sp>
        <p:nvSpPr>
          <p:cNvPr id="5" name="Textplatzhalter 4">
            <a:extLst>
              <a:ext uri="{FF2B5EF4-FFF2-40B4-BE49-F238E27FC236}">
                <a16:creationId xmlns:a16="http://schemas.microsoft.com/office/drawing/2014/main" id="{40C6D63B-247E-61B7-CA9F-3D75D37042A0}"/>
              </a:ext>
            </a:extLst>
          </p:cNvPr>
          <p:cNvSpPr>
            <a:spLocks noGrp="1"/>
          </p:cNvSpPr>
          <p:nvPr>
            <p:ph type="body" sz="quarter" idx="12"/>
          </p:nvPr>
        </p:nvSpPr>
        <p:spPr>
          <a:xfrm>
            <a:off x="8509060" y="60962"/>
            <a:ext cx="634941" cy="206295"/>
          </a:xfrm>
        </p:spPr>
        <p:txBody>
          <a:bodyPr/>
          <a:lstStyle/>
          <a:p>
            <a:r>
              <a:rPr lang="de-DE" dirty="0"/>
              <a:t>Basics</a:t>
            </a:r>
          </a:p>
        </p:txBody>
      </p:sp>
      <p:sp>
        <p:nvSpPr>
          <p:cNvPr id="35" name="Fußzeilenplatzhalter 3">
            <a:extLst>
              <a:ext uri="{FF2B5EF4-FFF2-40B4-BE49-F238E27FC236}">
                <a16:creationId xmlns:a16="http://schemas.microsoft.com/office/drawing/2014/main" id="{08CBE543-8848-F129-8642-3C3BC592CE82}"/>
              </a:ext>
            </a:extLst>
          </p:cNvPr>
          <p:cNvSpPr>
            <a:spLocks noGrp="1"/>
          </p:cNvSpPr>
          <p:nvPr>
            <p:ph type="ftr" sz="quarter" idx="11"/>
          </p:nvPr>
        </p:nvSpPr>
        <p:spPr>
          <a:xfrm>
            <a:off x="1087041" y="4866116"/>
            <a:ext cx="7264480" cy="131883"/>
          </a:xfrm>
        </p:spPr>
        <p:txBody>
          <a:bodyPr/>
          <a:lstStyle/>
          <a:p>
            <a:r>
              <a:rPr lang="de-DE"/>
              <a:t>Schulinterne Evaluation am IfBQ, 27.03.2025</a:t>
            </a:r>
            <a:endParaRPr lang="de-DE" dirty="0"/>
          </a:p>
        </p:txBody>
      </p:sp>
    </p:spTree>
    <p:extLst>
      <p:ext uri="{BB962C8B-B14F-4D97-AF65-F5344CB8AC3E}">
        <p14:creationId xmlns:p14="http://schemas.microsoft.com/office/powerpoint/2010/main" val="3590331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0CFE20-9F17-4DEC-87F7-28ECEBF0B2F0}"/>
              </a:ext>
            </a:extLst>
          </p:cNvPr>
          <p:cNvSpPr>
            <a:spLocks noGrp="1"/>
          </p:cNvSpPr>
          <p:nvPr>
            <p:ph type="title"/>
          </p:nvPr>
        </p:nvSpPr>
        <p:spPr/>
        <p:txBody>
          <a:bodyPr/>
          <a:lstStyle/>
          <a:p>
            <a:r>
              <a:rPr lang="de-DE" dirty="0"/>
              <a:t>Was ist eine Evaluation?</a:t>
            </a:r>
          </a:p>
        </p:txBody>
      </p:sp>
      <p:sp>
        <p:nvSpPr>
          <p:cNvPr id="3" name="Inhaltsplatzhalter 2">
            <a:extLst>
              <a:ext uri="{FF2B5EF4-FFF2-40B4-BE49-F238E27FC236}">
                <a16:creationId xmlns:a16="http://schemas.microsoft.com/office/drawing/2014/main" id="{7B359CFA-AC7D-446A-96E3-67E78397A969}"/>
              </a:ext>
            </a:extLst>
          </p:cNvPr>
          <p:cNvSpPr>
            <a:spLocks noGrp="1"/>
          </p:cNvSpPr>
          <p:nvPr>
            <p:ph idx="1"/>
          </p:nvPr>
        </p:nvSpPr>
        <p:spPr/>
        <p:txBody>
          <a:bodyPr/>
          <a:lstStyle/>
          <a:p>
            <a:pPr marL="0" indent="0">
              <a:buNone/>
            </a:pPr>
            <a:r>
              <a:rPr lang="de-DE" sz="1400" b="1" dirty="0"/>
              <a:t>Evaluation…</a:t>
            </a:r>
          </a:p>
          <a:p>
            <a:pPr marL="0" indent="0">
              <a:buNone/>
            </a:pPr>
            <a:r>
              <a:rPr lang="de-DE" sz="1400" dirty="0"/>
              <a:t>ist die </a:t>
            </a:r>
            <a:r>
              <a:rPr lang="de-DE" sz="1400" u="sng" dirty="0"/>
              <a:t>systematische Untersuchung </a:t>
            </a:r>
            <a:r>
              <a:rPr lang="de-DE" sz="1400" dirty="0"/>
              <a:t>von </a:t>
            </a:r>
            <a:r>
              <a:rPr lang="de-DE" sz="1400" u="sng" dirty="0"/>
              <a:t>Nutzen und/oder Güte eines Gegenstands </a:t>
            </a:r>
            <a:r>
              <a:rPr lang="de-DE" sz="1400" dirty="0"/>
              <a:t>auf Basis von </a:t>
            </a:r>
            <a:r>
              <a:rPr lang="de-DE" sz="1400" u="sng" dirty="0"/>
              <a:t>empirisch gewonnenen Daten</a:t>
            </a:r>
            <a:r>
              <a:rPr lang="de-DE" sz="1400" dirty="0"/>
              <a:t>. Das impliziert eine </a:t>
            </a:r>
            <a:r>
              <a:rPr lang="de-DE" sz="1400" u="sng" dirty="0"/>
              <a:t>Bewertung</a:t>
            </a:r>
            <a:r>
              <a:rPr lang="de-DE" sz="1400" dirty="0"/>
              <a:t> anhand </a:t>
            </a:r>
            <a:r>
              <a:rPr lang="de-DE" sz="1400" u="sng" dirty="0"/>
              <a:t>offengelegter Kriterien </a:t>
            </a:r>
            <a:r>
              <a:rPr lang="de-DE" sz="1400" dirty="0"/>
              <a:t>für einen </a:t>
            </a:r>
            <a:r>
              <a:rPr lang="de-DE" sz="1400" u="sng" dirty="0"/>
              <a:t>bestimmten Zweck</a:t>
            </a:r>
            <a:r>
              <a:rPr lang="de-DE" sz="1400" dirty="0"/>
              <a:t>.</a:t>
            </a:r>
          </a:p>
          <a:p>
            <a:pPr marL="0" indent="0">
              <a:buNone/>
            </a:pPr>
            <a:endParaRPr lang="de-DE" sz="1400" dirty="0"/>
          </a:p>
          <a:p>
            <a:pPr marL="0" indent="0">
              <a:buNone/>
            </a:pPr>
            <a:endParaRPr lang="de-DE" sz="1400" dirty="0"/>
          </a:p>
          <a:p>
            <a:pPr marL="0" indent="0">
              <a:buNone/>
            </a:pPr>
            <a:r>
              <a:rPr lang="de-DE" sz="1400" b="1" dirty="0"/>
              <a:t>Mögliche Zwecke einer Evaluation </a:t>
            </a:r>
            <a:r>
              <a:rPr lang="de-DE" sz="1400" dirty="0"/>
              <a:t>(siehe auch </a:t>
            </a:r>
            <a:r>
              <a:rPr lang="de-DE" sz="1400" u="sng" dirty="0"/>
              <a:t>Station 3</a:t>
            </a:r>
            <a:r>
              <a:rPr lang="de-DE" sz="1400" dirty="0"/>
              <a:t>: Ziele und Zwecke einer Evaluation)</a:t>
            </a:r>
          </a:p>
          <a:p>
            <a:r>
              <a:rPr lang="de-DE" sz="1400" dirty="0"/>
              <a:t>Verbesserung des Evaluationsgegenstands</a:t>
            </a:r>
          </a:p>
          <a:p>
            <a:r>
              <a:rPr lang="de-DE" sz="1400" dirty="0"/>
              <a:t>Entscheidungen über den Evaluationsgegenstand</a:t>
            </a:r>
          </a:p>
          <a:p>
            <a:r>
              <a:rPr lang="de-DE" sz="1400" dirty="0"/>
              <a:t>Rechenschaftslegung</a:t>
            </a:r>
          </a:p>
          <a:p>
            <a:pPr marL="0" indent="0">
              <a:buNone/>
            </a:pPr>
            <a:endParaRPr lang="de-DE" sz="1400" dirty="0"/>
          </a:p>
          <a:p>
            <a:pPr marL="0" indent="0">
              <a:buNone/>
            </a:pPr>
            <a:endParaRPr lang="de-DE" sz="1400" dirty="0"/>
          </a:p>
          <a:p>
            <a:pPr marL="0" indent="0">
              <a:buNone/>
            </a:pPr>
            <a:r>
              <a:rPr lang="de-DE" sz="1400" dirty="0">
                <a:hlinkClick r:id="rId3"/>
              </a:rPr>
              <a:t>https://www.degeval.org/degeval-standards/glossar-der-standards-fuer-evaluation/</a:t>
            </a:r>
            <a:endParaRPr lang="de-DE" sz="1400" dirty="0"/>
          </a:p>
          <a:p>
            <a:pPr marL="0" indent="0">
              <a:buNone/>
            </a:pPr>
            <a:endParaRPr lang="de-DE" sz="1400" dirty="0"/>
          </a:p>
        </p:txBody>
      </p:sp>
      <p:sp>
        <p:nvSpPr>
          <p:cNvPr id="5" name="Textplatzhalter 4">
            <a:extLst>
              <a:ext uri="{FF2B5EF4-FFF2-40B4-BE49-F238E27FC236}">
                <a16:creationId xmlns:a16="http://schemas.microsoft.com/office/drawing/2014/main" id="{2C51C9D0-4596-4B29-B752-D2FAE178C981}"/>
              </a:ext>
            </a:extLst>
          </p:cNvPr>
          <p:cNvSpPr>
            <a:spLocks noGrp="1"/>
          </p:cNvSpPr>
          <p:nvPr>
            <p:ph type="body" sz="quarter" idx="12"/>
          </p:nvPr>
        </p:nvSpPr>
        <p:spPr>
          <a:xfrm>
            <a:off x="8509061" y="60963"/>
            <a:ext cx="634941" cy="206295"/>
          </a:xfrm>
        </p:spPr>
        <p:txBody>
          <a:bodyPr/>
          <a:lstStyle/>
          <a:p>
            <a:r>
              <a:rPr lang="de-DE" dirty="0"/>
              <a:t>Basics</a:t>
            </a:r>
          </a:p>
        </p:txBody>
      </p:sp>
      <p:sp>
        <p:nvSpPr>
          <p:cNvPr id="6" name="Fußzeilenplatzhalter 1">
            <a:extLst>
              <a:ext uri="{FF2B5EF4-FFF2-40B4-BE49-F238E27FC236}">
                <a16:creationId xmlns:a16="http://schemas.microsoft.com/office/drawing/2014/main" id="{DFA9D9A9-9FAA-F929-CED1-53CBF2A79392}"/>
              </a:ext>
            </a:extLst>
          </p:cNvPr>
          <p:cNvSpPr>
            <a:spLocks noGrp="1"/>
          </p:cNvSpPr>
          <p:nvPr>
            <p:ph type="ftr" sz="quarter" idx="11"/>
          </p:nvPr>
        </p:nvSpPr>
        <p:spPr>
          <a:xfrm>
            <a:off x="1087041" y="4866118"/>
            <a:ext cx="7264480" cy="131883"/>
          </a:xfrm>
        </p:spPr>
        <p:txBody>
          <a:bodyPr/>
          <a:lstStyle/>
          <a:p>
            <a:r>
              <a:rPr lang="de-DE" dirty="0"/>
              <a:t>Einführung in schulinterne Evaluation - Interne Evaluation planen, 30.01.2025</a:t>
            </a:r>
          </a:p>
        </p:txBody>
      </p:sp>
    </p:spTree>
    <p:extLst>
      <p:ext uri="{BB962C8B-B14F-4D97-AF65-F5344CB8AC3E}">
        <p14:creationId xmlns:p14="http://schemas.microsoft.com/office/powerpoint/2010/main" val="2216752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Evaluation vs. Feedback</a:t>
            </a:r>
            <a:endParaRPr lang="de-DE" sz="1400" dirty="0"/>
          </a:p>
        </p:txBody>
      </p:sp>
      <p:sp>
        <p:nvSpPr>
          <p:cNvPr id="4" name="Textplatzhalter 3">
            <a:extLst>
              <a:ext uri="{FF2B5EF4-FFF2-40B4-BE49-F238E27FC236}">
                <a16:creationId xmlns:a16="http://schemas.microsoft.com/office/drawing/2014/main" id="{2E11CEB5-E7BB-414D-B988-544A5C8205F8}"/>
              </a:ext>
            </a:extLst>
          </p:cNvPr>
          <p:cNvSpPr>
            <a:spLocks noGrp="1"/>
          </p:cNvSpPr>
          <p:nvPr>
            <p:ph type="body" sz="quarter" idx="12"/>
          </p:nvPr>
        </p:nvSpPr>
        <p:spPr>
          <a:xfrm>
            <a:off x="8509061" y="60963"/>
            <a:ext cx="634941" cy="206295"/>
          </a:xfrm>
        </p:spPr>
        <p:txBody>
          <a:bodyPr/>
          <a:lstStyle/>
          <a:p>
            <a:r>
              <a:rPr lang="de-DE" dirty="0"/>
              <a:t>Basics</a:t>
            </a:r>
          </a:p>
        </p:txBody>
      </p:sp>
      <p:pic>
        <p:nvPicPr>
          <p:cNvPr id="6" name="Grafik 5" descr="Kundenbewertung">
            <a:extLst>
              <a:ext uri="{FF2B5EF4-FFF2-40B4-BE49-F238E27FC236}">
                <a16:creationId xmlns:a16="http://schemas.microsoft.com/office/drawing/2014/main" id="{FF670C7A-5C8F-40F0-A7B3-B3634FAE5B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68034" y="2432223"/>
            <a:ext cx="914400" cy="914400"/>
          </a:xfrm>
          <a:prstGeom prst="rect">
            <a:avLst/>
          </a:prstGeom>
        </p:spPr>
      </p:pic>
      <p:pic>
        <p:nvPicPr>
          <p:cNvPr id="8" name="Grafik 7" descr="Weibliches Profil">
            <a:extLst>
              <a:ext uri="{FF2B5EF4-FFF2-40B4-BE49-F238E27FC236}">
                <a16:creationId xmlns:a16="http://schemas.microsoft.com/office/drawing/2014/main" id="{F2038704-98FA-42CD-A7C9-87E8CE56DC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73088" y="1597983"/>
            <a:ext cx="505107" cy="505107"/>
          </a:xfrm>
          <a:prstGeom prst="rect">
            <a:avLst/>
          </a:prstGeom>
        </p:spPr>
      </p:pic>
      <p:cxnSp>
        <p:nvCxnSpPr>
          <p:cNvPr id="15" name="Gerade Verbindung mit Pfeil 14">
            <a:extLst>
              <a:ext uri="{FF2B5EF4-FFF2-40B4-BE49-F238E27FC236}">
                <a16:creationId xmlns:a16="http://schemas.microsoft.com/office/drawing/2014/main" id="{65D1A455-897A-465A-A996-4F9D49C885DF}"/>
              </a:ext>
            </a:extLst>
          </p:cNvPr>
          <p:cNvCxnSpPr>
            <a:stCxn id="6" idx="0"/>
            <a:endCxn id="8" idx="2"/>
          </p:cNvCxnSpPr>
          <p:nvPr/>
        </p:nvCxnSpPr>
        <p:spPr>
          <a:xfrm flipV="1">
            <a:off x="6825234" y="2103090"/>
            <a:ext cx="406" cy="3291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98950F7B-32BC-4263-BD11-95ECF3C41BB1}"/>
              </a:ext>
            </a:extLst>
          </p:cNvPr>
          <p:cNvSpPr txBox="1"/>
          <p:nvPr/>
        </p:nvSpPr>
        <p:spPr>
          <a:xfrm>
            <a:off x="5533956" y="3552488"/>
            <a:ext cx="3157016" cy="830997"/>
          </a:xfrm>
          <a:prstGeom prst="rect">
            <a:avLst/>
          </a:prstGeom>
          <a:noFill/>
        </p:spPr>
        <p:txBody>
          <a:bodyPr wrap="square" rtlCol="0">
            <a:spAutoFit/>
          </a:bodyPr>
          <a:lstStyle/>
          <a:p>
            <a:pPr>
              <a:spcBef>
                <a:spcPts val="400"/>
              </a:spcBef>
              <a:buClr>
                <a:schemeClr val="accent1"/>
              </a:buClr>
              <a:buSzPct val="150000"/>
            </a:pPr>
            <a:r>
              <a:rPr lang="de-DE" sz="1600" dirty="0">
                <a:solidFill>
                  <a:srgbClr val="003063"/>
                </a:solidFill>
              </a:rPr>
              <a:t>Frau Meier holt sich von der Klasse 9a ein Feedback zu ihrem Unterricht ein. </a:t>
            </a:r>
          </a:p>
        </p:txBody>
      </p:sp>
      <p:grpSp>
        <p:nvGrpSpPr>
          <p:cNvPr id="23" name="Gruppieren 22">
            <a:extLst>
              <a:ext uri="{FF2B5EF4-FFF2-40B4-BE49-F238E27FC236}">
                <a16:creationId xmlns:a16="http://schemas.microsoft.com/office/drawing/2014/main" id="{D2092ADE-8D2B-4DBA-A845-EAD6556343CD}"/>
              </a:ext>
            </a:extLst>
          </p:cNvPr>
          <p:cNvGrpSpPr/>
          <p:nvPr/>
        </p:nvGrpSpPr>
        <p:grpSpPr>
          <a:xfrm>
            <a:off x="809847" y="1475338"/>
            <a:ext cx="4179767" cy="1677395"/>
            <a:chOff x="3240609" y="1366155"/>
            <a:chExt cx="5205757" cy="2196386"/>
          </a:xfrm>
        </p:grpSpPr>
        <p:grpSp>
          <p:nvGrpSpPr>
            <p:cNvPr id="24" name="Gruppieren 23">
              <a:extLst>
                <a:ext uri="{FF2B5EF4-FFF2-40B4-BE49-F238E27FC236}">
                  <a16:creationId xmlns:a16="http://schemas.microsoft.com/office/drawing/2014/main" id="{EE722EF5-B8A0-4609-A01D-9D49DDC752EC}"/>
                </a:ext>
              </a:extLst>
            </p:cNvPr>
            <p:cNvGrpSpPr/>
            <p:nvPr/>
          </p:nvGrpSpPr>
          <p:grpSpPr>
            <a:xfrm>
              <a:off x="5854079" y="1502776"/>
              <a:ext cx="2592287" cy="2059765"/>
              <a:chOff x="3330302" y="1564432"/>
              <a:chExt cx="2593002" cy="2060384"/>
            </a:xfrm>
          </p:grpSpPr>
          <p:pic>
            <p:nvPicPr>
              <p:cNvPr id="34" name="Grafik 33">
                <a:extLst>
                  <a:ext uri="{FF2B5EF4-FFF2-40B4-BE49-F238E27FC236}">
                    <a16:creationId xmlns:a16="http://schemas.microsoft.com/office/drawing/2014/main" id="{F27DE84D-EE73-4F35-B49D-34DA47A8992F}"/>
                  </a:ext>
                </a:extLst>
              </p:cNvPr>
              <p:cNvPicPr>
                <a:picLocks noChangeAspect="1"/>
              </p:cNvPicPr>
              <p:nvPr/>
            </p:nvPicPr>
            <p:blipFill rotWithShape="1">
              <a:blip r:embed="rId7"/>
              <a:srcRect b="14284"/>
              <a:stretch/>
            </p:blipFill>
            <p:spPr>
              <a:xfrm>
                <a:off x="3330302" y="1564432"/>
                <a:ext cx="2593002" cy="2060384"/>
              </a:xfrm>
              <a:prstGeom prst="rect">
                <a:avLst/>
              </a:prstGeom>
            </p:spPr>
          </p:pic>
          <p:pic>
            <p:nvPicPr>
              <p:cNvPr id="50" name="Grafik 49">
                <a:extLst>
                  <a:ext uri="{FF2B5EF4-FFF2-40B4-BE49-F238E27FC236}">
                    <a16:creationId xmlns:a16="http://schemas.microsoft.com/office/drawing/2014/main" id="{7F17E805-FA73-4BF7-AEA9-9D4188FF4EAD}"/>
                  </a:ext>
                </a:extLst>
              </p:cNvPr>
              <p:cNvPicPr>
                <a:picLocks noChangeAspect="1"/>
              </p:cNvPicPr>
              <p:nvPr/>
            </p:nvPicPr>
            <p:blipFill rotWithShape="1">
              <a:blip r:embed="rId8"/>
              <a:srcRect b="7033"/>
              <a:stretch/>
            </p:blipFill>
            <p:spPr>
              <a:xfrm>
                <a:off x="3690342" y="2569754"/>
                <a:ext cx="715768" cy="665427"/>
              </a:xfrm>
              <a:prstGeom prst="rect">
                <a:avLst/>
              </a:prstGeom>
            </p:spPr>
          </p:pic>
          <p:pic>
            <p:nvPicPr>
              <p:cNvPr id="51" name="Grafik 50">
                <a:extLst>
                  <a:ext uri="{FF2B5EF4-FFF2-40B4-BE49-F238E27FC236}">
                    <a16:creationId xmlns:a16="http://schemas.microsoft.com/office/drawing/2014/main" id="{D58A2E2D-4BC1-4A7A-B67F-09A66D40B759}"/>
                  </a:ext>
                </a:extLst>
              </p:cNvPr>
              <p:cNvPicPr>
                <a:picLocks noChangeAspect="1"/>
              </p:cNvPicPr>
              <p:nvPr/>
            </p:nvPicPr>
            <p:blipFill>
              <a:blip r:embed="rId9"/>
              <a:stretch>
                <a:fillRect/>
              </a:stretch>
            </p:blipFill>
            <p:spPr>
              <a:xfrm>
                <a:off x="4842470" y="2597272"/>
                <a:ext cx="715769" cy="682665"/>
              </a:xfrm>
              <a:prstGeom prst="rect">
                <a:avLst/>
              </a:prstGeom>
            </p:spPr>
          </p:pic>
        </p:grpSp>
        <p:grpSp>
          <p:nvGrpSpPr>
            <p:cNvPr id="25" name="Gruppieren 24">
              <a:extLst>
                <a:ext uri="{FF2B5EF4-FFF2-40B4-BE49-F238E27FC236}">
                  <a16:creationId xmlns:a16="http://schemas.microsoft.com/office/drawing/2014/main" id="{40CA7A7E-39F5-4EC0-A022-427BDB30CD22}"/>
                </a:ext>
              </a:extLst>
            </p:cNvPr>
            <p:cNvGrpSpPr/>
            <p:nvPr/>
          </p:nvGrpSpPr>
          <p:grpSpPr>
            <a:xfrm>
              <a:off x="3240609" y="1366155"/>
              <a:ext cx="2901503" cy="2077603"/>
              <a:chOff x="3240609" y="1366155"/>
              <a:chExt cx="2901503" cy="2077603"/>
            </a:xfrm>
          </p:grpSpPr>
          <p:pic>
            <p:nvPicPr>
              <p:cNvPr id="26" name="Grafik 25">
                <a:extLst>
                  <a:ext uri="{FF2B5EF4-FFF2-40B4-BE49-F238E27FC236}">
                    <a16:creationId xmlns:a16="http://schemas.microsoft.com/office/drawing/2014/main" id="{0691773F-D1E0-49A3-89AE-2498E0A7A865}"/>
                  </a:ext>
                </a:extLst>
              </p:cNvPr>
              <p:cNvPicPr>
                <a:picLocks noChangeAspect="1"/>
              </p:cNvPicPr>
              <p:nvPr/>
            </p:nvPicPr>
            <p:blipFill rotWithShape="1">
              <a:blip r:embed="rId10"/>
              <a:srcRect l="26716" r="41039"/>
              <a:stretch/>
            </p:blipFill>
            <p:spPr>
              <a:xfrm>
                <a:off x="3240609" y="2428818"/>
                <a:ext cx="327266" cy="1014940"/>
              </a:xfrm>
              <a:prstGeom prst="rect">
                <a:avLst/>
              </a:prstGeom>
            </p:spPr>
          </p:pic>
          <p:grpSp>
            <p:nvGrpSpPr>
              <p:cNvPr id="27" name="Gruppieren 26">
                <a:extLst>
                  <a:ext uri="{FF2B5EF4-FFF2-40B4-BE49-F238E27FC236}">
                    <a16:creationId xmlns:a16="http://schemas.microsoft.com/office/drawing/2014/main" id="{FEEA0830-51BA-4EF4-B61D-55CC253B0222}"/>
                  </a:ext>
                </a:extLst>
              </p:cNvPr>
              <p:cNvGrpSpPr/>
              <p:nvPr/>
            </p:nvGrpSpPr>
            <p:grpSpPr>
              <a:xfrm>
                <a:off x="4400085" y="1366155"/>
                <a:ext cx="916053" cy="636523"/>
                <a:chOff x="5364428" y="3027231"/>
                <a:chExt cx="1490902" cy="1104132"/>
              </a:xfrm>
            </p:grpSpPr>
            <p:pic>
              <p:nvPicPr>
                <p:cNvPr id="32" name="Grafik 31">
                  <a:extLst>
                    <a:ext uri="{FF2B5EF4-FFF2-40B4-BE49-F238E27FC236}">
                      <a16:creationId xmlns:a16="http://schemas.microsoft.com/office/drawing/2014/main" id="{3158D87E-7014-4B52-9C56-2FA47321F928}"/>
                    </a:ext>
                  </a:extLst>
                </p:cNvPr>
                <p:cNvPicPr>
                  <a:picLocks noChangeAspect="1"/>
                </p:cNvPicPr>
                <p:nvPr/>
              </p:nvPicPr>
              <p:blipFill>
                <a:blip r:embed="rId11"/>
                <a:stretch>
                  <a:fillRect/>
                </a:stretch>
              </p:blipFill>
              <p:spPr>
                <a:xfrm>
                  <a:off x="5364428" y="3027231"/>
                  <a:ext cx="913466" cy="913466"/>
                </a:xfrm>
                <a:prstGeom prst="rect">
                  <a:avLst/>
                </a:prstGeom>
              </p:spPr>
            </p:pic>
            <p:pic>
              <p:nvPicPr>
                <p:cNvPr id="33" name="Grafik 32">
                  <a:extLst>
                    <a:ext uri="{FF2B5EF4-FFF2-40B4-BE49-F238E27FC236}">
                      <a16:creationId xmlns:a16="http://schemas.microsoft.com/office/drawing/2014/main" id="{C571694C-4A58-4782-B5E9-C2755C5F6C07}"/>
                    </a:ext>
                  </a:extLst>
                </p:cNvPr>
                <p:cNvPicPr>
                  <a:picLocks noChangeAspect="1"/>
                </p:cNvPicPr>
                <p:nvPr/>
              </p:nvPicPr>
              <p:blipFill rotWithShape="1">
                <a:blip r:embed="rId12"/>
                <a:srcRect l="31065" t="25917" r="31118" b="26132"/>
                <a:stretch/>
              </p:blipFill>
              <p:spPr>
                <a:xfrm rot="1071960">
                  <a:off x="6134911" y="3217897"/>
                  <a:ext cx="720419" cy="913466"/>
                </a:xfrm>
                <a:prstGeom prst="rect">
                  <a:avLst/>
                </a:prstGeom>
              </p:spPr>
            </p:pic>
          </p:grpSp>
          <p:cxnSp>
            <p:nvCxnSpPr>
              <p:cNvPr id="28" name="Gerade Verbindung mit Pfeil 27">
                <a:extLst>
                  <a:ext uri="{FF2B5EF4-FFF2-40B4-BE49-F238E27FC236}">
                    <a16:creationId xmlns:a16="http://schemas.microsoft.com/office/drawing/2014/main" id="{DA8F8B08-13FB-4377-A106-7EE498F3ED67}"/>
                  </a:ext>
                </a:extLst>
              </p:cNvPr>
              <p:cNvCxnSpPr>
                <a:cxnSpLocks/>
              </p:cNvCxnSpPr>
              <p:nvPr/>
            </p:nvCxnSpPr>
            <p:spPr>
              <a:xfrm>
                <a:off x="3603451" y="2795978"/>
                <a:ext cx="2538661"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05A38B65-A7A1-4D96-A097-09EB32EE6F15}"/>
                  </a:ext>
                </a:extLst>
              </p:cNvPr>
              <p:cNvCxnSpPr>
                <a:cxnSpLocks/>
              </p:cNvCxnSpPr>
              <p:nvPr/>
            </p:nvCxnSpPr>
            <p:spPr>
              <a:xfrm>
                <a:off x="3603451" y="2613336"/>
                <a:ext cx="253866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B8E40262-FBE9-47FF-9D4B-0CDDAE42D7B9}"/>
                  </a:ext>
                </a:extLst>
              </p:cNvPr>
              <p:cNvCxnSpPr>
                <a:cxnSpLocks/>
              </p:cNvCxnSpPr>
              <p:nvPr/>
            </p:nvCxnSpPr>
            <p:spPr>
              <a:xfrm>
                <a:off x="5306194" y="1871553"/>
                <a:ext cx="799885" cy="62154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80714C18-FB4F-4197-A08C-C54906801B7D}"/>
                  </a:ext>
                </a:extLst>
              </p:cNvPr>
              <p:cNvCxnSpPr>
                <a:cxnSpLocks/>
              </p:cNvCxnSpPr>
              <p:nvPr/>
            </p:nvCxnSpPr>
            <p:spPr>
              <a:xfrm flipH="1">
                <a:off x="3550690" y="1827588"/>
                <a:ext cx="840160" cy="69508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sp>
        <p:nvSpPr>
          <p:cNvPr id="52" name="Textfeld 51">
            <a:extLst>
              <a:ext uri="{FF2B5EF4-FFF2-40B4-BE49-F238E27FC236}">
                <a16:creationId xmlns:a16="http://schemas.microsoft.com/office/drawing/2014/main" id="{D389A932-BF37-4959-B2DF-A4A753821496}"/>
              </a:ext>
            </a:extLst>
          </p:cNvPr>
          <p:cNvSpPr txBox="1"/>
          <p:nvPr/>
        </p:nvSpPr>
        <p:spPr>
          <a:xfrm>
            <a:off x="949475" y="3418449"/>
            <a:ext cx="4302937" cy="830997"/>
          </a:xfrm>
          <a:prstGeom prst="rect">
            <a:avLst/>
          </a:prstGeom>
          <a:noFill/>
        </p:spPr>
        <p:txBody>
          <a:bodyPr wrap="square" rtlCol="0">
            <a:spAutoFit/>
          </a:bodyPr>
          <a:lstStyle/>
          <a:p>
            <a:pPr>
              <a:spcBef>
                <a:spcPts val="400"/>
              </a:spcBef>
              <a:buClr>
                <a:schemeClr val="accent1"/>
              </a:buClr>
              <a:buSzPct val="150000"/>
            </a:pPr>
            <a:r>
              <a:rPr lang="de-DE" sz="1600" dirty="0">
                <a:solidFill>
                  <a:srgbClr val="003063"/>
                </a:solidFill>
              </a:rPr>
              <a:t>Frau Schmidt möchte als Qualitätsbeauftragte evaluieren, wie das neue Raumkonzept angenommen wird. </a:t>
            </a:r>
          </a:p>
        </p:txBody>
      </p:sp>
      <p:pic>
        <p:nvPicPr>
          <p:cNvPr id="35" name="Grafik 34" descr="Kundenbewertung">
            <a:extLst>
              <a:ext uri="{FF2B5EF4-FFF2-40B4-BE49-F238E27FC236}">
                <a16:creationId xmlns:a16="http://schemas.microsoft.com/office/drawing/2014/main" id="{1E2CB9DF-4B45-415A-803E-3F21438EB0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20434" y="2584623"/>
            <a:ext cx="914400" cy="914400"/>
          </a:xfrm>
          <a:prstGeom prst="rect">
            <a:avLst/>
          </a:prstGeom>
        </p:spPr>
      </p:pic>
      <p:sp>
        <p:nvSpPr>
          <p:cNvPr id="5" name="Fußzeilenplatzhalter 1">
            <a:extLst>
              <a:ext uri="{FF2B5EF4-FFF2-40B4-BE49-F238E27FC236}">
                <a16:creationId xmlns:a16="http://schemas.microsoft.com/office/drawing/2014/main" id="{7E1130DE-42AE-E4F2-45EA-342EBF913A4B}"/>
              </a:ext>
            </a:extLst>
          </p:cNvPr>
          <p:cNvSpPr>
            <a:spLocks noGrp="1"/>
          </p:cNvSpPr>
          <p:nvPr>
            <p:ph type="ftr" sz="quarter" idx="11"/>
          </p:nvPr>
        </p:nvSpPr>
        <p:spPr>
          <a:xfrm>
            <a:off x="1087041" y="4866118"/>
            <a:ext cx="7264480" cy="131883"/>
          </a:xfrm>
        </p:spPr>
        <p:txBody>
          <a:bodyPr/>
          <a:lstStyle/>
          <a:p>
            <a:r>
              <a:rPr lang="de-DE" dirty="0"/>
              <a:t>Einführung in schulinterne Evaluation - Interne Evaluation planen, 30.01.2025</a:t>
            </a:r>
          </a:p>
        </p:txBody>
      </p:sp>
    </p:spTree>
    <p:extLst>
      <p:ext uri="{BB962C8B-B14F-4D97-AF65-F5344CB8AC3E}">
        <p14:creationId xmlns:p14="http://schemas.microsoft.com/office/powerpoint/2010/main" val="597173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Evaluation vs. Feedback</a:t>
            </a:r>
            <a:endParaRPr lang="de-DE" sz="1400" dirty="0"/>
          </a:p>
        </p:txBody>
      </p:sp>
      <p:sp>
        <p:nvSpPr>
          <p:cNvPr id="5" name="Textplatzhalter 4">
            <a:extLst>
              <a:ext uri="{FF2B5EF4-FFF2-40B4-BE49-F238E27FC236}">
                <a16:creationId xmlns:a16="http://schemas.microsoft.com/office/drawing/2014/main" id="{F9A1B700-1E99-433E-A541-D0A7FCE2B3FF}"/>
              </a:ext>
            </a:extLst>
          </p:cNvPr>
          <p:cNvSpPr>
            <a:spLocks noGrp="1"/>
          </p:cNvSpPr>
          <p:nvPr>
            <p:ph type="body" sz="quarter" idx="12"/>
          </p:nvPr>
        </p:nvSpPr>
        <p:spPr>
          <a:xfrm>
            <a:off x="8509061" y="60963"/>
            <a:ext cx="634941" cy="206295"/>
          </a:xfrm>
        </p:spPr>
        <p:txBody>
          <a:bodyPr/>
          <a:lstStyle/>
          <a:p>
            <a:r>
              <a:rPr lang="de-DE" dirty="0"/>
              <a:t>Basics</a:t>
            </a:r>
          </a:p>
        </p:txBody>
      </p:sp>
      <p:graphicFrame>
        <p:nvGraphicFramePr>
          <p:cNvPr id="4" name="Tabelle 3"/>
          <p:cNvGraphicFramePr>
            <a:graphicFrameLocks noGrp="1"/>
          </p:cNvGraphicFramePr>
          <p:nvPr>
            <p:extLst>
              <p:ext uri="{D42A27DB-BD31-4B8C-83A1-F6EECF244321}">
                <p14:modId xmlns:p14="http://schemas.microsoft.com/office/powerpoint/2010/main" val="3233751828"/>
              </p:ext>
            </p:extLst>
          </p:nvPr>
        </p:nvGraphicFramePr>
        <p:xfrm>
          <a:off x="358777" y="802899"/>
          <a:ext cx="8689739" cy="2976021"/>
        </p:xfrm>
        <a:graphic>
          <a:graphicData uri="http://schemas.openxmlformats.org/drawingml/2006/table">
            <a:tbl>
              <a:tblPr firstRow="1" bandRow="1">
                <a:tableStyleId>{5C22544A-7EE6-4342-B048-85BDC9FD1C3A}</a:tableStyleId>
              </a:tblPr>
              <a:tblGrid>
                <a:gridCol w="1180370">
                  <a:extLst>
                    <a:ext uri="{9D8B030D-6E8A-4147-A177-3AD203B41FA5}">
                      <a16:colId xmlns:a16="http://schemas.microsoft.com/office/drawing/2014/main" val="20000"/>
                    </a:ext>
                  </a:extLst>
                </a:gridCol>
                <a:gridCol w="3282753">
                  <a:extLst>
                    <a:ext uri="{9D8B030D-6E8A-4147-A177-3AD203B41FA5}">
                      <a16:colId xmlns:a16="http://schemas.microsoft.com/office/drawing/2014/main" val="20001"/>
                    </a:ext>
                  </a:extLst>
                </a:gridCol>
                <a:gridCol w="4226616">
                  <a:extLst>
                    <a:ext uri="{9D8B030D-6E8A-4147-A177-3AD203B41FA5}">
                      <a16:colId xmlns:a16="http://schemas.microsoft.com/office/drawing/2014/main" val="20002"/>
                    </a:ext>
                  </a:extLst>
                </a:gridCol>
              </a:tblGrid>
              <a:tr h="324261">
                <a:tc>
                  <a:txBody>
                    <a:bodyPr/>
                    <a:lstStyle/>
                    <a:p>
                      <a:endParaRPr lang="de-DE" sz="1400" dirty="0">
                        <a:solidFill>
                          <a:srgbClr val="003063"/>
                        </a:solidFill>
                      </a:endParaRPr>
                    </a:p>
                  </a:txBody>
                  <a:tcPr/>
                </a:tc>
                <a:tc>
                  <a:txBody>
                    <a:bodyPr/>
                    <a:lstStyle/>
                    <a:p>
                      <a:r>
                        <a:rPr lang="de-DE" sz="1400" dirty="0">
                          <a:solidFill>
                            <a:schemeClr val="bg1"/>
                          </a:solidFill>
                        </a:rPr>
                        <a:t>Evaluation</a:t>
                      </a:r>
                    </a:p>
                  </a:txBody>
                  <a:tcPr/>
                </a:tc>
                <a:tc>
                  <a:txBody>
                    <a:bodyPr/>
                    <a:lstStyle/>
                    <a:p>
                      <a:r>
                        <a:rPr lang="de-DE" sz="1400" dirty="0">
                          <a:solidFill>
                            <a:schemeClr val="bg1"/>
                          </a:solidFill>
                        </a:rPr>
                        <a:t>Feedback</a:t>
                      </a:r>
                    </a:p>
                  </a:txBody>
                  <a:tcPr/>
                </a:tc>
                <a:extLst>
                  <a:ext uri="{0D108BD9-81ED-4DB2-BD59-A6C34878D82A}">
                    <a16:rowId xmlns:a16="http://schemas.microsoft.com/office/drawing/2014/main" val="10000"/>
                  </a:ext>
                </a:extLst>
              </a:tr>
              <a:tr h="454304">
                <a:tc>
                  <a:txBody>
                    <a:bodyPr/>
                    <a:lstStyle/>
                    <a:p>
                      <a:r>
                        <a:rPr lang="de-DE" sz="1200" dirty="0">
                          <a:solidFill>
                            <a:srgbClr val="003063"/>
                          </a:solidFill>
                        </a:rPr>
                        <a:t>Ausgangs-</a:t>
                      </a:r>
                    </a:p>
                    <a:p>
                      <a:r>
                        <a:rPr lang="de-DE" sz="1200" dirty="0">
                          <a:solidFill>
                            <a:srgbClr val="003063"/>
                          </a:solidFill>
                        </a:rPr>
                        <a:t>Punkt</a:t>
                      </a:r>
                    </a:p>
                  </a:txBody>
                  <a:tcPr/>
                </a:tc>
                <a:tc>
                  <a:txBody>
                    <a:bodyPr/>
                    <a:lstStyle/>
                    <a:p>
                      <a:r>
                        <a:rPr lang="de-DE" sz="1200" baseline="0" dirty="0">
                          <a:solidFill>
                            <a:srgbClr val="003063"/>
                          </a:solidFill>
                        </a:rPr>
                        <a:t>Systematische, datengestützte Beschreibung und Bewertung eines Gegenstands (Maßnahme, Projekt)</a:t>
                      </a:r>
                    </a:p>
                  </a:txBody>
                  <a:tcPr/>
                </a:tc>
                <a:tc>
                  <a:txBody>
                    <a:bodyPr/>
                    <a:lstStyle/>
                    <a:p>
                      <a:r>
                        <a:rPr lang="de-DE" sz="1200" dirty="0">
                          <a:solidFill>
                            <a:srgbClr val="003063"/>
                          </a:solidFill>
                        </a:rPr>
                        <a:t>Kommunikation von Mensch zu Mensch (vertraulich, keine Bewertung)</a:t>
                      </a:r>
                    </a:p>
                  </a:txBody>
                  <a:tcPr/>
                </a:tc>
                <a:extLst>
                  <a:ext uri="{0D108BD9-81ED-4DB2-BD59-A6C34878D82A}">
                    <a16:rowId xmlns:a16="http://schemas.microsoft.com/office/drawing/2014/main" val="10001"/>
                  </a:ext>
                </a:extLst>
              </a:tr>
              <a:tr h="4543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3063"/>
                          </a:solidFill>
                        </a:rPr>
                        <a:t>Zweck</a:t>
                      </a:r>
                    </a:p>
                    <a:p>
                      <a:endParaRPr lang="de-DE" sz="1200" dirty="0">
                        <a:solidFill>
                          <a:srgbClr val="003063"/>
                        </a:solidFill>
                      </a:endParaRPr>
                    </a:p>
                  </a:txBody>
                  <a:tcPr/>
                </a:tc>
                <a:tc>
                  <a:txBody>
                    <a:bodyPr/>
                    <a:lstStyle/>
                    <a:p>
                      <a:r>
                        <a:rPr lang="de-DE" sz="1200" baseline="0" dirty="0">
                          <a:solidFill>
                            <a:srgbClr val="003063"/>
                          </a:solidFill>
                        </a:rPr>
                        <a:t>Verbesserung, Entscheidungsfindung und/oder Rechtfertigung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3063"/>
                          </a:solidFill>
                        </a:rPr>
                        <a:t>Professionelles</a:t>
                      </a:r>
                      <a:r>
                        <a:rPr lang="de-DE" sz="1200" baseline="0" dirty="0">
                          <a:solidFill>
                            <a:srgbClr val="003063"/>
                          </a:solidFill>
                        </a:rPr>
                        <a:t> Lernen des Feedbackempfängers durch Information und Reflexion</a:t>
                      </a:r>
                    </a:p>
                  </a:txBody>
                  <a:tcPr/>
                </a:tc>
                <a:extLst>
                  <a:ext uri="{0D108BD9-81ED-4DB2-BD59-A6C34878D82A}">
                    <a16:rowId xmlns:a16="http://schemas.microsoft.com/office/drawing/2014/main" val="3074595193"/>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3063"/>
                          </a:solidFill>
                        </a:rPr>
                        <a:t>Gegenstand</a:t>
                      </a:r>
                    </a:p>
                    <a:p>
                      <a:endParaRPr lang="de-DE" sz="1200" dirty="0">
                        <a:solidFill>
                          <a:srgbClr val="003063"/>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3063"/>
                          </a:solidFill>
                        </a:rPr>
                        <a:t>Schulische Maßnahmen,</a:t>
                      </a:r>
                      <a:r>
                        <a:rPr lang="de-DE" sz="1200" baseline="0" dirty="0">
                          <a:solidFill>
                            <a:srgbClr val="003063"/>
                          </a:solidFill>
                        </a:rPr>
                        <a:t> Unterrichtsp</a:t>
                      </a:r>
                      <a:r>
                        <a:rPr lang="de-DE" sz="1200" dirty="0">
                          <a:solidFill>
                            <a:srgbClr val="003063"/>
                          </a:solidFill>
                        </a:rPr>
                        <a:t>rojekte etc.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3063"/>
                          </a:solidFill>
                        </a:rPr>
                        <a:t>Vorrangig Unterricht, ggf. Leitungshandeln </a:t>
                      </a:r>
                    </a:p>
                    <a:p>
                      <a:endParaRPr lang="de-DE" sz="1200" dirty="0">
                        <a:solidFill>
                          <a:srgbClr val="003063"/>
                        </a:solidFill>
                      </a:endParaRPr>
                    </a:p>
                  </a:txBody>
                  <a:tcPr/>
                </a:tc>
                <a:extLst>
                  <a:ext uri="{0D108BD9-81ED-4DB2-BD59-A6C34878D82A}">
                    <a16:rowId xmlns:a16="http://schemas.microsoft.com/office/drawing/2014/main" val="10002"/>
                  </a:ext>
                </a:extLst>
              </a:tr>
              <a:tr h="5410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3063"/>
                          </a:solidFill>
                        </a:rPr>
                        <a:t>Akteure</a:t>
                      </a:r>
                    </a:p>
                    <a:p>
                      <a:endParaRPr lang="de-DE" sz="1200" dirty="0">
                        <a:solidFill>
                          <a:srgbClr val="003063"/>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3063"/>
                          </a:solidFill>
                        </a:rPr>
                        <a:t>Schulleitung, Schul-</a:t>
                      </a:r>
                      <a:r>
                        <a:rPr lang="de-DE" sz="1200" baseline="0" dirty="0">
                          <a:solidFill>
                            <a:srgbClr val="003063"/>
                          </a:solidFill>
                        </a:rPr>
                        <a:t> oder Lehrerkonferenz, Steuergruppe, „Beauftragte“, Schulgemeinschaft</a:t>
                      </a:r>
                      <a:endParaRPr lang="de-DE" sz="1200" dirty="0">
                        <a:solidFill>
                          <a:srgbClr val="003063"/>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3063"/>
                          </a:solidFill>
                        </a:rPr>
                        <a:t>Feedbackempfänger (Datenhoheit) –</a:t>
                      </a:r>
                      <a:r>
                        <a:rPr lang="de-DE" sz="1200" baseline="0" dirty="0">
                          <a:solidFill>
                            <a:srgbClr val="003063"/>
                          </a:solidFill>
                        </a:rPr>
                        <a:t> Dialog mit Feedbackgeber</a:t>
                      </a:r>
                      <a:endParaRPr lang="de-DE" sz="1200" dirty="0">
                        <a:solidFill>
                          <a:srgbClr val="003063"/>
                        </a:solidFill>
                      </a:endParaRPr>
                    </a:p>
                    <a:p>
                      <a:endParaRPr lang="de-DE" sz="1200" dirty="0">
                        <a:solidFill>
                          <a:srgbClr val="003063"/>
                        </a:solidFill>
                      </a:endParaRPr>
                    </a:p>
                  </a:txBody>
                  <a:tcPr/>
                </a:tc>
                <a:extLst>
                  <a:ext uri="{0D108BD9-81ED-4DB2-BD59-A6C34878D82A}">
                    <a16:rowId xmlns:a16="http://schemas.microsoft.com/office/drawing/2014/main" val="2513672727"/>
                  </a:ext>
                </a:extLst>
              </a:tr>
              <a:tr h="454304">
                <a:tc>
                  <a:txBody>
                    <a:bodyPr/>
                    <a:lstStyle/>
                    <a:p>
                      <a:r>
                        <a:rPr lang="de-DE" sz="1200" dirty="0">
                          <a:solidFill>
                            <a:srgbClr val="003063"/>
                          </a:solidFill>
                        </a:rPr>
                        <a:t>Erhebungs-instrumente</a:t>
                      </a:r>
                    </a:p>
                  </a:txBody>
                  <a:tcPr/>
                </a:tc>
                <a:tc>
                  <a:txBody>
                    <a:bodyPr/>
                    <a:lstStyle/>
                    <a:p>
                      <a:r>
                        <a:rPr lang="de-DE" sz="1200" dirty="0">
                          <a:solidFill>
                            <a:srgbClr val="003063"/>
                          </a:solidFill>
                        </a:rPr>
                        <a:t>Methodisch anspruchsvoll, mehrere Datenquellen zu einem</a:t>
                      </a:r>
                      <a:r>
                        <a:rPr lang="de-DE" sz="1200" baseline="0" dirty="0">
                          <a:solidFill>
                            <a:srgbClr val="003063"/>
                          </a:solidFill>
                        </a:rPr>
                        <a:t> Aspekt</a:t>
                      </a:r>
                      <a:endParaRPr lang="de-DE" sz="1200" dirty="0">
                        <a:solidFill>
                          <a:srgbClr val="003063"/>
                        </a:solidFill>
                      </a:endParaRPr>
                    </a:p>
                  </a:txBody>
                  <a:tcPr/>
                </a:tc>
                <a:tc>
                  <a:txBody>
                    <a:bodyPr/>
                    <a:lstStyle/>
                    <a:p>
                      <a:r>
                        <a:rPr lang="de-DE" sz="1200" dirty="0">
                          <a:solidFill>
                            <a:srgbClr val="003063"/>
                          </a:solidFill>
                        </a:rPr>
                        <a:t>Unaufwändig, mündlich, einfache schriftliche und digitale Verfahren</a:t>
                      </a:r>
                    </a:p>
                  </a:txBody>
                  <a:tcPr/>
                </a:tc>
                <a:extLst>
                  <a:ext uri="{0D108BD9-81ED-4DB2-BD59-A6C34878D82A}">
                    <a16:rowId xmlns:a16="http://schemas.microsoft.com/office/drawing/2014/main" val="10003"/>
                  </a:ext>
                </a:extLst>
              </a:tr>
            </a:tbl>
          </a:graphicData>
        </a:graphic>
      </p:graphicFrame>
      <p:sp>
        <p:nvSpPr>
          <p:cNvPr id="6" name="Fußzeilenplatzhalter 1">
            <a:extLst>
              <a:ext uri="{FF2B5EF4-FFF2-40B4-BE49-F238E27FC236}">
                <a16:creationId xmlns:a16="http://schemas.microsoft.com/office/drawing/2014/main" id="{C603CE61-95F9-649A-49FE-B12347109D61}"/>
              </a:ext>
            </a:extLst>
          </p:cNvPr>
          <p:cNvSpPr>
            <a:spLocks noGrp="1"/>
          </p:cNvSpPr>
          <p:nvPr>
            <p:ph type="ftr" sz="quarter" idx="11"/>
          </p:nvPr>
        </p:nvSpPr>
        <p:spPr>
          <a:xfrm>
            <a:off x="1087041" y="4866118"/>
            <a:ext cx="7264480" cy="131883"/>
          </a:xfrm>
        </p:spPr>
        <p:txBody>
          <a:bodyPr/>
          <a:lstStyle/>
          <a:p>
            <a:r>
              <a:rPr lang="de-DE" dirty="0"/>
              <a:t>Einführung in schulinterne Evaluation - Interne Evaluation planen, 30.01.2025</a:t>
            </a:r>
          </a:p>
        </p:txBody>
      </p:sp>
      <p:sp>
        <p:nvSpPr>
          <p:cNvPr id="3" name="Rechteck: abgerundete Ecken 2">
            <a:extLst>
              <a:ext uri="{FF2B5EF4-FFF2-40B4-BE49-F238E27FC236}">
                <a16:creationId xmlns:a16="http://schemas.microsoft.com/office/drawing/2014/main" id="{57C0C175-C1DE-5CA5-5816-642A935ACA3F}"/>
              </a:ext>
            </a:extLst>
          </p:cNvPr>
          <p:cNvSpPr/>
          <p:nvPr/>
        </p:nvSpPr>
        <p:spPr>
          <a:xfrm>
            <a:off x="504509" y="3948171"/>
            <a:ext cx="8398273" cy="784860"/>
          </a:xfrm>
          <a:prstGeom prst="roundRect">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2"/>
                </a:solidFill>
              </a:rPr>
              <a:t>Ist für Ihr Vorhaben eine Evaluation notwendig oder brauchen Sie eher ein Feedback? Ob alle </a:t>
            </a:r>
            <a:r>
              <a:rPr lang="de-DE" sz="1200" b="1" dirty="0">
                <a:solidFill>
                  <a:schemeClr val="tx2"/>
                </a:solidFill>
              </a:rPr>
              <a:t>Voraussetzungen &amp; Rahmenbedingungen </a:t>
            </a:r>
            <a:r>
              <a:rPr lang="de-DE" sz="1200" dirty="0">
                <a:solidFill>
                  <a:schemeClr val="tx2"/>
                </a:solidFill>
              </a:rPr>
              <a:t>sind, erfahren Sie in </a:t>
            </a:r>
            <a:r>
              <a:rPr lang="de-DE" sz="1200" b="1" u="sng" dirty="0">
                <a:solidFill>
                  <a:schemeClr val="tx2"/>
                </a:solidFill>
              </a:rPr>
              <a:t>Station 2</a:t>
            </a:r>
            <a:r>
              <a:rPr lang="de-DE" sz="1200" dirty="0">
                <a:solidFill>
                  <a:schemeClr val="tx2"/>
                </a:solidFill>
              </a:rPr>
              <a:t>. Ob Sie „gute Gründe“ für eine Evaluation haben, klärt sich in </a:t>
            </a:r>
            <a:r>
              <a:rPr lang="de-DE" sz="1200" b="1" u="sng" dirty="0">
                <a:solidFill>
                  <a:schemeClr val="tx2"/>
                </a:solidFill>
              </a:rPr>
              <a:t>Station 3</a:t>
            </a:r>
            <a:r>
              <a:rPr lang="de-DE" sz="1200" b="1" dirty="0">
                <a:solidFill>
                  <a:schemeClr val="tx2"/>
                </a:solidFill>
              </a:rPr>
              <a:t> </a:t>
            </a:r>
            <a:r>
              <a:rPr lang="de-DE" sz="1200" dirty="0">
                <a:solidFill>
                  <a:schemeClr val="tx2"/>
                </a:solidFill>
              </a:rPr>
              <a:t>(Zwecke einer Evaluation).</a:t>
            </a:r>
          </a:p>
        </p:txBody>
      </p:sp>
    </p:spTree>
    <p:extLst>
      <p:ext uri="{BB962C8B-B14F-4D97-AF65-F5344CB8AC3E}">
        <p14:creationId xmlns:p14="http://schemas.microsoft.com/office/powerpoint/2010/main" val="1658984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5D3B26-A6A3-4C47-AB88-42825C54A720}"/>
              </a:ext>
            </a:extLst>
          </p:cNvPr>
          <p:cNvSpPr>
            <a:spLocks noGrp="1"/>
          </p:cNvSpPr>
          <p:nvPr>
            <p:ph type="title"/>
          </p:nvPr>
        </p:nvSpPr>
        <p:spPr/>
        <p:txBody>
          <a:bodyPr/>
          <a:lstStyle/>
          <a:p>
            <a:r>
              <a:rPr lang="de-DE" dirty="0"/>
              <a:t>Interne vs. externe Evaluation </a:t>
            </a:r>
          </a:p>
        </p:txBody>
      </p:sp>
      <p:sp>
        <p:nvSpPr>
          <p:cNvPr id="4" name="Textplatzhalter 3">
            <a:extLst>
              <a:ext uri="{FF2B5EF4-FFF2-40B4-BE49-F238E27FC236}">
                <a16:creationId xmlns:a16="http://schemas.microsoft.com/office/drawing/2014/main" id="{37273A83-DD84-4939-9E4E-50D481C40AE4}"/>
              </a:ext>
            </a:extLst>
          </p:cNvPr>
          <p:cNvSpPr>
            <a:spLocks noGrp="1"/>
          </p:cNvSpPr>
          <p:nvPr>
            <p:ph type="body" sz="quarter" idx="12"/>
          </p:nvPr>
        </p:nvSpPr>
        <p:spPr>
          <a:xfrm>
            <a:off x="8509061" y="60963"/>
            <a:ext cx="634941" cy="206295"/>
          </a:xfrm>
        </p:spPr>
        <p:txBody>
          <a:bodyPr/>
          <a:lstStyle/>
          <a:p>
            <a:r>
              <a:rPr lang="de-DE" dirty="0"/>
              <a:t>Basics</a:t>
            </a:r>
          </a:p>
        </p:txBody>
      </p:sp>
      <p:graphicFrame>
        <p:nvGraphicFramePr>
          <p:cNvPr id="6" name="Tabelle 5">
            <a:extLst>
              <a:ext uri="{FF2B5EF4-FFF2-40B4-BE49-F238E27FC236}">
                <a16:creationId xmlns:a16="http://schemas.microsoft.com/office/drawing/2014/main" id="{01881636-3912-4034-9EFC-29BA1C7A728D}"/>
              </a:ext>
            </a:extLst>
          </p:cNvPr>
          <p:cNvGraphicFramePr>
            <a:graphicFrameLocks noGrp="1"/>
          </p:cNvGraphicFramePr>
          <p:nvPr>
            <p:extLst>
              <p:ext uri="{D42A27DB-BD31-4B8C-83A1-F6EECF244321}">
                <p14:modId xmlns:p14="http://schemas.microsoft.com/office/powerpoint/2010/main" val="2759667150"/>
              </p:ext>
            </p:extLst>
          </p:nvPr>
        </p:nvGraphicFramePr>
        <p:xfrm>
          <a:off x="386954" y="1149714"/>
          <a:ext cx="8370092" cy="2148840"/>
        </p:xfrm>
        <a:graphic>
          <a:graphicData uri="http://schemas.openxmlformats.org/drawingml/2006/table">
            <a:tbl>
              <a:tblPr firstRow="1" bandRow="1">
                <a:tableStyleId>{5C22544A-7EE6-4342-B048-85BDC9FD1C3A}</a:tableStyleId>
              </a:tblPr>
              <a:tblGrid>
                <a:gridCol w="4185046">
                  <a:extLst>
                    <a:ext uri="{9D8B030D-6E8A-4147-A177-3AD203B41FA5}">
                      <a16:colId xmlns:a16="http://schemas.microsoft.com/office/drawing/2014/main" val="695584537"/>
                    </a:ext>
                  </a:extLst>
                </a:gridCol>
                <a:gridCol w="4185046">
                  <a:extLst>
                    <a:ext uri="{9D8B030D-6E8A-4147-A177-3AD203B41FA5}">
                      <a16:colId xmlns:a16="http://schemas.microsoft.com/office/drawing/2014/main" val="2012441177"/>
                    </a:ext>
                  </a:extLst>
                </a:gridCol>
              </a:tblGrid>
              <a:tr h="370840">
                <a:tc>
                  <a:txBody>
                    <a:bodyPr/>
                    <a:lstStyle/>
                    <a:p>
                      <a:pPr algn="ctr"/>
                      <a:r>
                        <a:rPr lang="de-DE" sz="1400" dirty="0"/>
                        <a:t>Externe Evaluation</a:t>
                      </a:r>
                    </a:p>
                  </a:txBody>
                  <a:tcPr/>
                </a:tc>
                <a:tc>
                  <a:txBody>
                    <a:bodyPr/>
                    <a:lstStyle/>
                    <a:p>
                      <a:pPr algn="ctr"/>
                      <a:r>
                        <a:rPr lang="de-DE" sz="1400" dirty="0"/>
                        <a:t>Interne Evaluation </a:t>
                      </a:r>
                    </a:p>
                  </a:txBody>
                  <a:tcPr/>
                </a:tc>
                <a:extLst>
                  <a:ext uri="{0D108BD9-81ED-4DB2-BD59-A6C34878D82A}">
                    <a16:rowId xmlns:a16="http://schemas.microsoft.com/office/drawing/2014/main" val="3374699600"/>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a:t>Bewertung und Beurteilung von (Aspekten der) Schulqualität</a:t>
                      </a:r>
                    </a:p>
                  </a:txBody>
                  <a:tcPr anchor="ctr"/>
                </a:tc>
                <a:tc hMerge="1">
                  <a:txBody>
                    <a:bodyPr/>
                    <a:lstStyle/>
                    <a:p>
                      <a:endParaRPr lang="de-DE" dirty="0"/>
                    </a:p>
                  </a:txBody>
                  <a:tcPr/>
                </a:tc>
                <a:extLst>
                  <a:ext uri="{0D108BD9-81ED-4DB2-BD59-A6C34878D82A}">
                    <a16:rowId xmlns:a16="http://schemas.microsoft.com/office/drawing/2014/main" val="1148444706"/>
                  </a:ext>
                </a:extLst>
              </a:tr>
              <a:tr h="370840">
                <a:tc>
                  <a:txBody>
                    <a:bodyPr/>
                    <a:lstStyle/>
                    <a:p>
                      <a:r>
                        <a:rPr lang="de-DE" sz="1400" dirty="0"/>
                        <a:t>syst. Blick von Außen</a:t>
                      </a:r>
                    </a:p>
                  </a:txBody>
                  <a:tcPr anchor="ctr"/>
                </a:tc>
                <a:tc>
                  <a:txBody>
                    <a:bodyPr/>
                    <a:lstStyle/>
                    <a:p>
                      <a:r>
                        <a:rPr lang="de-DE" sz="1400" dirty="0"/>
                        <a:t>syst. Blick von Innen</a:t>
                      </a:r>
                    </a:p>
                  </a:txBody>
                  <a:tcPr anchor="ctr"/>
                </a:tc>
                <a:extLst>
                  <a:ext uri="{0D108BD9-81ED-4DB2-BD59-A6C34878D82A}">
                    <a16:rowId xmlns:a16="http://schemas.microsoft.com/office/drawing/2014/main" val="4019522385"/>
                  </a:ext>
                </a:extLst>
              </a:tr>
              <a:tr h="370840">
                <a:tc>
                  <a:txBody>
                    <a:bodyPr/>
                    <a:lstStyle/>
                    <a:p>
                      <a:r>
                        <a:rPr lang="de-DE" sz="1400" dirty="0"/>
                        <a:t>Überprüfung zentraler Vorgaben oder Beauftragung durch Organisation</a:t>
                      </a:r>
                    </a:p>
                  </a:txBody>
                  <a:tcPr anchor="ctr"/>
                </a:tc>
                <a:tc>
                  <a:txBody>
                    <a:bodyPr/>
                    <a:lstStyle/>
                    <a:p>
                      <a:r>
                        <a:rPr lang="de-DE" sz="1400" dirty="0"/>
                        <a:t>Organisation legt Inhalt und Prozess fest (wer, wo, was, wann, wie, warum?)</a:t>
                      </a:r>
                    </a:p>
                  </a:txBody>
                  <a:tcPr anchor="ctr"/>
                </a:tc>
                <a:extLst>
                  <a:ext uri="{0D108BD9-81ED-4DB2-BD59-A6C34878D82A}">
                    <a16:rowId xmlns:a16="http://schemas.microsoft.com/office/drawing/2014/main" val="201886630"/>
                  </a:ext>
                </a:extLst>
              </a:tr>
              <a:tr h="370840">
                <a:tc>
                  <a:txBody>
                    <a:bodyPr/>
                    <a:lstStyle/>
                    <a:p>
                      <a:r>
                        <a:rPr lang="de-DE" sz="1400" dirty="0"/>
                        <a:t>prof. geschulte </a:t>
                      </a:r>
                      <a:r>
                        <a:rPr lang="de-DE" sz="1400" dirty="0" err="1"/>
                        <a:t>Evaluator</a:t>
                      </a:r>
                      <a:r>
                        <a:rPr lang="de-DE" sz="1400" dirty="0"/>
                        <a:t>*innen, nicht Teil der Organisation (Schulinspektion, Fremdevaluation)</a:t>
                      </a:r>
                    </a:p>
                  </a:txBody>
                  <a:tcPr anchor="ctr"/>
                </a:tc>
                <a:tc>
                  <a:txBody>
                    <a:bodyPr/>
                    <a:lstStyle/>
                    <a:p>
                      <a:r>
                        <a:rPr lang="de-DE" sz="1400" dirty="0"/>
                        <a:t>Organisationsmitglieder als </a:t>
                      </a:r>
                      <a:r>
                        <a:rPr lang="de-DE" sz="1400" dirty="0" err="1"/>
                        <a:t>Evaluator</a:t>
                      </a:r>
                      <a:r>
                        <a:rPr lang="de-DE" sz="1400" dirty="0"/>
                        <a:t>*innen (Doppelrolle) inkl. Selbst-Evaluation </a:t>
                      </a:r>
                    </a:p>
                  </a:txBody>
                  <a:tcPr anchor="ctr"/>
                </a:tc>
                <a:extLst>
                  <a:ext uri="{0D108BD9-81ED-4DB2-BD59-A6C34878D82A}">
                    <a16:rowId xmlns:a16="http://schemas.microsoft.com/office/drawing/2014/main" val="1881772029"/>
                  </a:ext>
                </a:extLst>
              </a:tr>
            </a:tbl>
          </a:graphicData>
        </a:graphic>
      </p:graphicFrame>
      <p:sp>
        <p:nvSpPr>
          <p:cNvPr id="5" name="Fußzeilenplatzhalter 1">
            <a:extLst>
              <a:ext uri="{FF2B5EF4-FFF2-40B4-BE49-F238E27FC236}">
                <a16:creationId xmlns:a16="http://schemas.microsoft.com/office/drawing/2014/main" id="{9AF719C6-CDA0-4286-D261-36E5380B5D70}"/>
              </a:ext>
            </a:extLst>
          </p:cNvPr>
          <p:cNvSpPr>
            <a:spLocks noGrp="1"/>
          </p:cNvSpPr>
          <p:nvPr>
            <p:ph type="ftr" sz="quarter" idx="11"/>
          </p:nvPr>
        </p:nvSpPr>
        <p:spPr>
          <a:xfrm>
            <a:off x="1087041" y="4866118"/>
            <a:ext cx="7264480" cy="131883"/>
          </a:xfrm>
        </p:spPr>
        <p:txBody>
          <a:bodyPr/>
          <a:lstStyle/>
          <a:p>
            <a:r>
              <a:rPr lang="de-DE" dirty="0"/>
              <a:t>Einführung in schulinterne Evaluation - Interne Evaluation planen, 30.01.2025</a:t>
            </a:r>
          </a:p>
        </p:txBody>
      </p:sp>
      <p:sp>
        <p:nvSpPr>
          <p:cNvPr id="3" name="Rechteck: abgerundete Ecken 2">
            <a:extLst>
              <a:ext uri="{FF2B5EF4-FFF2-40B4-BE49-F238E27FC236}">
                <a16:creationId xmlns:a16="http://schemas.microsoft.com/office/drawing/2014/main" id="{91141F85-9BCE-72B4-D8DC-53F4BE81BF5F}"/>
              </a:ext>
            </a:extLst>
          </p:cNvPr>
          <p:cNvSpPr/>
          <p:nvPr/>
        </p:nvSpPr>
        <p:spPr>
          <a:xfrm>
            <a:off x="386954" y="3470755"/>
            <a:ext cx="8398273" cy="78486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b="1" i="1" dirty="0">
                <a:solidFill>
                  <a:schemeClr val="bg1"/>
                </a:solidFill>
              </a:rPr>
              <a:t>Tipp:</a:t>
            </a:r>
            <a:r>
              <a:rPr lang="de-DE" sz="1200" i="1" dirty="0">
                <a:solidFill>
                  <a:schemeClr val="bg1"/>
                </a:solidFill>
              </a:rPr>
              <a:t> </a:t>
            </a:r>
            <a:br>
              <a:rPr lang="de-DE" sz="1200" i="1" dirty="0">
                <a:solidFill>
                  <a:schemeClr val="bg1"/>
                </a:solidFill>
              </a:rPr>
            </a:br>
            <a:r>
              <a:rPr lang="de-DE" sz="1200" i="1" dirty="0">
                <a:solidFill>
                  <a:schemeClr val="bg1"/>
                </a:solidFill>
              </a:rPr>
              <a:t>Neben der eigenen Datenerhebung können beide Verfahren zusätzlich oder gänzlich auf andere Daten zugreifen (bspw. interne Prozessdaten aus </a:t>
            </a:r>
            <a:r>
              <a:rPr lang="de-DE" sz="1200" i="1" dirty="0" err="1">
                <a:solidFill>
                  <a:schemeClr val="bg1"/>
                </a:solidFill>
              </a:rPr>
              <a:t>DiViS</a:t>
            </a:r>
            <a:r>
              <a:rPr lang="de-DE" sz="1200" i="1" dirty="0">
                <a:solidFill>
                  <a:schemeClr val="bg1"/>
                </a:solidFill>
              </a:rPr>
              <a:t> oder externe Daten aus KERMIT-Erhebungen).</a:t>
            </a:r>
            <a:endParaRPr lang="de-DE" sz="1200" dirty="0">
              <a:solidFill>
                <a:schemeClr val="bg1"/>
              </a:solidFill>
            </a:endParaRPr>
          </a:p>
        </p:txBody>
      </p:sp>
    </p:spTree>
    <p:extLst>
      <p:ext uri="{BB962C8B-B14F-4D97-AF65-F5344CB8AC3E}">
        <p14:creationId xmlns:p14="http://schemas.microsoft.com/office/powerpoint/2010/main" val="2159795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68B88F-6D77-4B42-B84C-1F24682A1367}"/>
              </a:ext>
            </a:extLst>
          </p:cNvPr>
          <p:cNvSpPr>
            <a:spLocks noGrp="1"/>
          </p:cNvSpPr>
          <p:nvPr>
            <p:ph type="title"/>
          </p:nvPr>
        </p:nvSpPr>
        <p:spPr/>
        <p:txBody>
          <a:bodyPr/>
          <a:lstStyle/>
          <a:p>
            <a:r>
              <a:rPr lang="de-DE" dirty="0"/>
              <a:t>Klärung des Vorgehens</a:t>
            </a:r>
          </a:p>
        </p:txBody>
      </p:sp>
      <p:sp>
        <p:nvSpPr>
          <p:cNvPr id="3" name="Textplatzhalter 2">
            <a:extLst>
              <a:ext uri="{FF2B5EF4-FFF2-40B4-BE49-F238E27FC236}">
                <a16:creationId xmlns:a16="http://schemas.microsoft.com/office/drawing/2014/main" id="{44E34C7E-E1EC-46F3-8D0F-0D6F658220BF}"/>
              </a:ext>
            </a:extLst>
          </p:cNvPr>
          <p:cNvSpPr>
            <a:spLocks noGrp="1"/>
          </p:cNvSpPr>
          <p:nvPr>
            <p:ph type="body" sz="quarter" idx="12"/>
          </p:nvPr>
        </p:nvSpPr>
        <p:spPr>
          <a:xfrm>
            <a:off x="8435321" y="60961"/>
            <a:ext cx="708679" cy="206295"/>
          </a:xfrm>
        </p:spPr>
        <p:txBody>
          <a:bodyPr/>
          <a:lstStyle/>
          <a:p>
            <a:r>
              <a:rPr lang="de-DE" dirty="0"/>
              <a:t>Planung</a:t>
            </a:r>
          </a:p>
        </p:txBody>
      </p:sp>
      <p:graphicFrame>
        <p:nvGraphicFramePr>
          <p:cNvPr id="5" name="Tabelle 4">
            <a:extLst>
              <a:ext uri="{FF2B5EF4-FFF2-40B4-BE49-F238E27FC236}">
                <a16:creationId xmlns:a16="http://schemas.microsoft.com/office/drawing/2014/main" id="{92FA70A3-75B9-43F8-9EF3-8EEC01D5B3B4}"/>
              </a:ext>
            </a:extLst>
          </p:cNvPr>
          <p:cNvGraphicFramePr>
            <a:graphicFrameLocks noGrp="1"/>
          </p:cNvGraphicFramePr>
          <p:nvPr>
            <p:extLst>
              <p:ext uri="{D42A27DB-BD31-4B8C-83A1-F6EECF244321}">
                <p14:modId xmlns:p14="http://schemas.microsoft.com/office/powerpoint/2010/main" val="721884872"/>
              </p:ext>
            </p:extLst>
          </p:nvPr>
        </p:nvGraphicFramePr>
        <p:xfrm>
          <a:off x="358774" y="873704"/>
          <a:ext cx="8398273" cy="2941320"/>
        </p:xfrm>
        <a:graphic>
          <a:graphicData uri="http://schemas.openxmlformats.org/drawingml/2006/table">
            <a:tbl>
              <a:tblPr firstRow="1" bandRow="1">
                <a:tableStyleId>{5C22544A-7EE6-4342-B048-85BDC9FD1C3A}</a:tableStyleId>
              </a:tblPr>
              <a:tblGrid>
                <a:gridCol w="4266566">
                  <a:extLst>
                    <a:ext uri="{9D8B030D-6E8A-4147-A177-3AD203B41FA5}">
                      <a16:colId xmlns:a16="http://schemas.microsoft.com/office/drawing/2014/main" val="4229322777"/>
                    </a:ext>
                  </a:extLst>
                </a:gridCol>
                <a:gridCol w="4131707">
                  <a:extLst>
                    <a:ext uri="{9D8B030D-6E8A-4147-A177-3AD203B41FA5}">
                      <a16:colId xmlns:a16="http://schemas.microsoft.com/office/drawing/2014/main" val="1559324742"/>
                    </a:ext>
                  </a:extLst>
                </a:gridCol>
              </a:tblGrid>
              <a:tr h="370840">
                <a:tc>
                  <a:txBody>
                    <a:bodyPr/>
                    <a:lstStyle/>
                    <a:p>
                      <a:r>
                        <a:rPr lang="de-DE" sz="1200" dirty="0"/>
                        <a:t>Begleitend (formativ)</a:t>
                      </a:r>
                    </a:p>
                  </a:txBody>
                  <a:tcPr/>
                </a:tc>
                <a:tc>
                  <a:txBody>
                    <a:bodyPr/>
                    <a:lstStyle/>
                    <a:p>
                      <a:r>
                        <a:rPr lang="de-DE" sz="1200" dirty="0"/>
                        <a:t>Abschließend (summativ)</a:t>
                      </a:r>
                    </a:p>
                  </a:txBody>
                  <a:tcPr/>
                </a:tc>
                <a:extLst>
                  <a:ext uri="{0D108BD9-81ED-4DB2-BD59-A6C34878D82A}">
                    <a16:rowId xmlns:a16="http://schemas.microsoft.com/office/drawing/2014/main" val="894030690"/>
                  </a:ext>
                </a:extLst>
              </a:tr>
              <a:tr h="370840">
                <a:tc>
                  <a:txBody>
                    <a:bodyPr/>
                    <a:lstStyle/>
                    <a:p>
                      <a:r>
                        <a:rPr lang="de-DE" sz="1200" i="1" dirty="0"/>
                        <a:t>auf Umsetzung und Verbesserung des Gegenstands ausgerichtet</a:t>
                      </a:r>
                    </a:p>
                  </a:txBody>
                  <a:tcPr/>
                </a:tc>
                <a:tc>
                  <a:txBody>
                    <a:bodyPr/>
                    <a:lstStyle/>
                    <a:p>
                      <a:r>
                        <a:rPr lang="de-DE" sz="1200" i="1" dirty="0"/>
                        <a:t>auf Wirkung bzw. Zielerreichung des Gegenstands ausgerichtet</a:t>
                      </a:r>
                    </a:p>
                  </a:txBody>
                  <a:tcPr/>
                </a:tc>
                <a:extLst>
                  <a:ext uri="{0D108BD9-81ED-4DB2-BD59-A6C34878D82A}">
                    <a16:rowId xmlns:a16="http://schemas.microsoft.com/office/drawing/2014/main" val="835801082"/>
                  </a:ext>
                </a:extLst>
              </a:tr>
              <a:tr h="370840">
                <a:tc>
                  <a:txBody>
                    <a:bodyPr/>
                    <a:lstStyle/>
                    <a:p>
                      <a:pPr marL="285750" indent="-285750">
                        <a:buClr>
                          <a:schemeClr val="accent2"/>
                        </a:buClr>
                        <a:buFont typeface="Arial" panose="020B0604020202020204" pitchFamily="34" charset="0"/>
                        <a:buChar char="•"/>
                      </a:pPr>
                      <a:r>
                        <a:rPr lang="de-DE" sz="1200" dirty="0"/>
                        <a:t>Wurde die Umsetzung hinreichend und realistisch geplant?</a:t>
                      </a:r>
                    </a:p>
                  </a:txBody>
                  <a:tcPr/>
                </a:tc>
                <a:tc>
                  <a:txBody>
                    <a:bodyPr/>
                    <a:lstStyle/>
                    <a:p>
                      <a:pPr marL="285750" indent="-285750">
                        <a:buClr>
                          <a:schemeClr val="accent2"/>
                        </a:buClr>
                        <a:buFont typeface="Arial" panose="020B0604020202020204" pitchFamily="34" charset="0"/>
                        <a:buChar char="•"/>
                      </a:pPr>
                      <a:r>
                        <a:rPr lang="de-DE" sz="1200" dirty="0"/>
                        <a:t>Sind die Annahmen über die Wirkung eingetreten bzw. wurden die Ziele erreicht?</a:t>
                      </a:r>
                    </a:p>
                  </a:txBody>
                  <a:tcPr/>
                </a:tc>
                <a:extLst>
                  <a:ext uri="{0D108BD9-81ED-4DB2-BD59-A6C34878D82A}">
                    <a16:rowId xmlns:a16="http://schemas.microsoft.com/office/drawing/2014/main" val="3284344593"/>
                  </a:ext>
                </a:extLst>
              </a:tr>
              <a:tr h="370840">
                <a:tc>
                  <a:txBody>
                    <a:bodyPr/>
                    <a:lstStyle/>
                    <a:p>
                      <a:pPr marL="285750" indent="-285750">
                        <a:buClr>
                          <a:schemeClr val="accent2"/>
                        </a:buClr>
                        <a:buFont typeface="Arial" panose="020B0604020202020204" pitchFamily="34" charset="0"/>
                        <a:buChar char="•"/>
                      </a:pPr>
                      <a:r>
                        <a:rPr lang="de-DE" sz="1200" dirty="0"/>
                        <a:t>Ist die Umsetzung planmäßig erfolgt?</a:t>
                      </a:r>
                    </a:p>
                  </a:txBody>
                  <a:tcPr/>
                </a:tc>
                <a:tc>
                  <a:txBody>
                    <a:bodyPr/>
                    <a:lstStyle/>
                    <a:p>
                      <a:pPr marL="285750" indent="-285750">
                        <a:buClr>
                          <a:schemeClr val="accent2"/>
                        </a:buClr>
                        <a:buFont typeface="Arial" panose="020B0604020202020204" pitchFamily="34" charset="0"/>
                        <a:buChar char="•"/>
                      </a:pPr>
                      <a:r>
                        <a:rPr lang="de-DE" sz="1200" dirty="0"/>
                        <a:t>Waren die Annahmen über die Wirkungen und Ziele realistisch?</a:t>
                      </a:r>
                    </a:p>
                  </a:txBody>
                  <a:tcPr/>
                </a:tc>
                <a:extLst>
                  <a:ext uri="{0D108BD9-81ED-4DB2-BD59-A6C34878D82A}">
                    <a16:rowId xmlns:a16="http://schemas.microsoft.com/office/drawing/2014/main" val="3733640491"/>
                  </a:ext>
                </a:extLst>
              </a:tr>
              <a:tr h="370840">
                <a:tc>
                  <a:txBody>
                    <a:bodyPr/>
                    <a:lstStyle/>
                    <a:p>
                      <a:pPr marL="285750" indent="-285750">
                        <a:buClr>
                          <a:schemeClr val="accent2"/>
                        </a:buClr>
                        <a:buFont typeface="Arial" panose="020B0604020202020204" pitchFamily="34" charset="0"/>
                        <a:buChar char="•"/>
                      </a:pPr>
                      <a:r>
                        <a:rPr lang="de-DE" sz="1200" dirty="0"/>
                        <a:t>Sind kurz- und mittelfristige Ziele erreicht?</a:t>
                      </a:r>
                    </a:p>
                  </a:txBody>
                  <a:tcPr/>
                </a:tc>
                <a:tc>
                  <a:txBody>
                    <a:bodyPr/>
                    <a:lstStyle/>
                    <a:p>
                      <a:pPr marL="285750" indent="-285750">
                        <a:buClr>
                          <a:schemeClr val="accent2"/>
                        </a:buClr>
                        <a:buFont typeface="Arial" panose="020B0604020202020204" pitchFamily="34" charset="0"/>
                        <a:buChar char="•"/>
                      </a:pPr>
                      <a:r>
                        <a:rPr lang="de-DE" sz="1200" dirty="0"/>
                        <a:t>Müssen ggf. Annahmen korrigiert werden?</a:t>
                      </a:r>
                    </a:p>
                  </a:txBody>
                  <a:tcPr/>
                </a:tc>
                <a:extLst>
                  <a:ext uri="{0D108BD9-81ED-4DB2-BD59-A6C34878D82A}">
                    <a16:rowId xmlns:a16="http://schemas.microsoft.com/office/drawing/2014/main" val="646035437"/>
                  </a:ext>
                </a:extLst>
              </a:tr>
              <a:tr h="370840">
                <a:tc>
                  <a:txBody>
                    <a:bodyPr/>
                    <a:lstStyle/>
                    <a:p>
                      <a:pPr marL="285750" indent="-285750">
                        <a:buClr>
                          <a:schemeClr val="accent2"/>
                        </a:buClr>
                        <a:buFont typeface="Arial" panose="020B0604020202020204" pitchFamily="34" charset="0"/>
                        <a:buChar char="•"/>
                      </a:pPr>
                      <a:r>
                        <a:rPr lang="de-DE" sz="1200" dirty="0"/>
                        <a:t>Sind ggf. Nachjustierungen nötig?</a:t>
                      </a:r>
                    </a:p>
                  </a:txBody>
                  <a:tcPr/>
                </a:tc>
                <a:tc>
                  <a:txBody>
                    <a:bodyPr/>
                    <a:lstStyle/>
                    <a:p>
                      <a:endParaRPr lang="de-DE" sz="1200" dirty="0"/>
                    </a:p>
                  </a:txBody>
                  <a:tcPr/>
                </a:tc>
                <a:extLst>
                  <a:ext uri="{0D108BD9-81ED-4DB2-BD59-A6C34878D82A}">
                    <a16:rowId xmlns:a16="http://schemas.microsoft.com/office/drawing/2014/main" val="3685496047"/>
                  </a:ext>
                </a:extLst>
              </a:tr>
              <a:tr h="370840">
                <a:tc>
                  <a:txBody>
                    <a:bodyPr/>
                    <a:lstStyle/>
                    <a:p>
                      <a:pPr marL="285750" indent="-285750">
                        <a:buClr>
                          <a:schemeClr val="accent2"/>
                        </a:buClr>
                        <a:buFont typeface="Arial" panose="020B0604020202020204" pitchFamily="34" charset="0"/>
                        <a:buChar char="•"/>
                      </a:pPr>
                      <a:r>
                        <a:rPr lang="de-DE" sz="1200" dirty="0"/>
                        <a:t>Treten Schwierigkeiten oder nicht-intendierte Wirkungen auf?</a:t>
                      </a:r>
                    </a:p>
                  </a:txBody>
                  <a:tcPr/>
                </a:tc>
                <a:tc>
                  <a:txBody>
                    <a:bodyPr/>
                    <a:lstStyle/>
                    <a:p>
                      <a:endParaRPr lang="de-DE" sz="1200" dirty="0"/>
                    </a:p>
                  </a:txBody>
                  <a:tcPr/>
                </a:tc>
                <a:extLst>
                  <a:ext uri="{0D108BD9-81ED-4DB2-BD59-A6C34878D82A}">
                    <a16:rowId xmlns:a16="http://schemas.microsoft.com/office/drawing/2014/main" val="2689769899"/>
                  </a:ext>
                </a:extLst>
              </a:tr>
            </a:tbl>
          </a:graphicData>
        </a:graphic>
      </p:graphicFrame>
      <p:sp>
        <p:nvSpPr>
          <p:cNvPr id="4" name="Fußzeilenplatzhalter 1">
            <a:extLst>
              <a:ext uri="{FF2B5EF4-FFF2-40B4-BE49-F238E27FC236}">
                <a16:creationId xmlns:a16="http://schemas.microsoft.com/office/drawing/2014/main" id="{8CDCD461-16FA-D6E8-5D58-A7F38F4EE990}"/>
              </a:ext>
            </a:extLst>
          </p:cNvPr>
          <p:cNvSpPr>
            <a:spLocks noGrp="1"/>
          </p:cNvSpPr>
          <p:nvPr>
            <p:ph type="ftr" sz="quarter" idx="11"/>
          </p:nvPr>
        </p:nvSpPr>
        <p:spPr>
          <a:xfrm>
            <a:off x="1087041" y="4866116"/>
            <a:ext cx="7264480" cy="131883"/>
          </a:xfrm>
        </p:spPr>
        <p:txBody>
          <a:bodyPr/>
          <a:lstStyle/>
          <a:p>
            <a:r>
              <a:rPr lang="de-DE" dirty="0"/>
              <a:t>Einführung in schulinterne Evaluation - Interne Evaluation planen, 30.01.2025</a:t>
            </a:r>
          </a:p>
        </p:txBody>
      </p:sp>
      <p:sp>
        <p:nvSpPr>
          <p:cNvPr id="6" name="Rechteck: abgerundete Ecken 5">
            <a:extLst>
              <a:ext uri="{FF2B5EF4-FFF2-40B4-BE49-F238E27FC236}">
                <a16:creationId xmlns:a16="http://schemas.microsoft.com/office/drawing/2014/main" id="{573C7401-02BF-4AC9-6283-B12E7F864FD2}"/>
              </a:ext>
            </a:extLst>
          </p:cNvPr>
          <p:cNvSpPr/>
          <p:nvPr/>
        </p:nvSpPr>
        <p:spPr>
          <a:xfrm>
            <a:off x="358774" y="3916680"/>
            <a:ext cx="8398273" cy="78486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b="1" i="1" dirty="0"/>
              <a:t>Tipp:</a:t>
            </a:r>
            <a:r>
              <a:rPr lang="de-DE" sz="1200" i="1" dirty="0"/>
              <a:t> </a:t>
            </a:r>
            <a:br>
              <a:rPr lang="de-DE" sz="1200" i="1" dirty="0"/>
            </a:br>
            <a:r>
              <a:rPr lang="de-DE" sz="1200" i="1" dirty="0"/>
              <a:t>Beide Vorgehensweisen sind auch gut miteinander kombinierbar. Sie können Ihr Vorhaben zunächst begleitend evaluieren und verbessern und zu einem späteren Zeitpunkt ein Fazit mithilfe einer abschließenden Evaluation ziehen. </a:t>
            </a:r>
            <a:endParaRPr lang="de-DE" sz="1200" dirty="0">
              <a:solidFill>
                <a:schemeClr val="bg1"/>
              </a:solidFill>
            </a:endParaRPr>
          </a:p>
        </p:txBody>
      </p:sp>
      <p:sp>
        <p:nvSpPr>
          <p:cNvPr id="7" name="Rechteck: abgerundete Ecken 6">
            <a:extLst>
              <a:ext uri="{FF2B5EF4-FFF2-40B4-BE49-F238E27FC236}">
                <a16:creationId xmlns:a16="http://schemas.microsoft.com/office/drawing/2014/main" id="{4F792D71-E93F-5F71-D8B6-1ED82BF339B5}"/>
              </a:ext>
            </a:extLst>
          </p:cNvPr>
          <p:cNvSpPr/>
          <p:nvPr/>
        </p:nvSpPr>
        <p:spPr>
          <a:xfrm>
            <a:off x="3848100" y="156293"/>
            <a:ext cx="4480560" cy="504792"/>
          </a:xfrm>
          <a:prstGeom prst="roundRect">
            <a:avLst>
              <a:gd name="adj" fmla="val 10629"/>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de-DE" sz="1300" dirty="0">
                <a:solidFill>
                  <a:schemeClr val="tx2"/>
                </a:solidFill>
              </a:rPr>
              <a:t>Welches Vorgehen geeignet ist, hängt auch von den Zwecken einer Evaluation ab </a:t>
            </a:r>
            <a:r>
              <a:rPr lang="de-DE" sz="1300" dirty="0">
                <a:solidFill>
                  <a:schemeClr val="tx2"/>
                </a:solidFill>
                <a:sym typeface="Wingdings" panose="05000000000000000000" pitchFamily="2" charset="2"/>
              </a:rPr>
              <a:t> </a:t>
            </a:r>
            <a:r>
              <a:rPr lang="de-DE" sz="1300" b="1" u="sng" dirty="0">
                <a:solidFill>
                  <a:schemeClr val="tx2"/>
                </a:solidFill>
                <a:sym typeface="Wingdings" panose="05000000000000000000" pitchFamily="2" charset="2"/>
              </a:rPr>
              <a:t>Station 3</a:t>
            </a:r>
            <a:endParaRPr lang="de-DE" sz="1300" b="1" u="sng" dirty="0">
              <a:solidFill>
                <a:schemeClr val="tx2"/>
              </a:solidFill>
            </a:endParaRPr>
          </a:p>
        </p:txBody>
      </p:sp>
    </p:spTree>
    <p:extLst>
      <p:ext uri="{BB962C8B-B14F-4D97-AF65-F5344CB8AC3E}">
        <p14:creationId xmlns:p14="http://schemas.microsoft.com/office/powerpoint/2010/main" val="785467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CED6A4-C7D3-475B-89DF-1175CC06CB03}"/>
              </a:ext>
            </a:extLst>
          </p:cNvPr>
          <p:cNvSpPr>
            <a:spLocks noGrp="1"/>
          </p:cNvSpPr>
          <p:nvPr>
            <p:ph type="title"/>
          </p:nvPr>
        </p:nvSpPr>
        <p:spPr/>
        <p:txBody>
          <a:bodyPr/>
          <a:lstStyle/>
          <a:p>
            <a:r>
              <a:rPr lang="de-DE" dirty="0"/>
              <a:t>Standards der Evaluation</a:t>
            </a:r>
          </a:p>
        </p:txBody>
      </p:sp>
      <p:sp>
        <p:nvSpPr>
          <p:cNvPr id="3" name="Inhaltsplatzhalter 2">
            <a:extLst>
              <a:ext uri="{FF2B5EF4-FFF2-40B4-BE49-F238E27FC236}">
                <a16:creationId xmlns:a16="http://schemas.microsoft.com/office/drawing/2014/main" id="{E781448D-4792-49AD-9B43-F1A9D89C5EB0}"/>
              </a:ext>
            </a:extLst>
          </p:cNvPr>
          <p:cNvSpPr>
            <a:spLocks noGrp="1"/>
          </p:cNvSpPr>
          <p:nvPr>
            <p:ph idx="1"/>
          </p:nvPr>
        </p:nvSpPr>
        <p:spPr>
          <a:xfrm>
            <a:off x="400835" y="988697"/>
            <a:ext cx="8370093" cy="3590925"/>
          </a:xfrm>
        </p:spPr>
        <p:txBody>
          <a:bodyPr/>
          <a:lstStyle/>
          <a:p>
            <a:pPr marL="0" indent="0">
              <a:spcAft>
                <a:spcPts val="600"/>
              </a:spcAft>
              <a:buNone/>
            </a:pPr>
            <a:r>
              <a:rPr lang="de-DE" sz="1400" b="1" dirty="0"/>
              <a:t>Nützlichkeit: </a:t>
            </a:r>
            <a:br>
              <a:rPr lang="de-DE" sz="1400" dirty="0"/>
            </a:br>
            <a:r>
              <a:rPr lang="de-DE" sz="1400" dirty="0"/>
              <a:t>…dass die Evaluationen die Informationen liefern, die für die Arbeit der Adressaten wichtig sind.</a:t>
            </a:r>
          </a:p>
          <a:p>
            <a:pPr marL="0" indent="0">
              <a:spcAft>
                <a:spcPts val="600"/>
              </a:spcAft>
              <a:buNone/>
            </a:pPr>
            <a:r>
              <a:rPr lang="de-DE" sz="1400" b="1" dirty="0"/>
              <a:t>Durchführbarkeit: </a:t>
            </a:r>
            <a:br>
              <a:rPr lang="de-DE" sz="1400" dirty="0"/>
            </a:br>
            <a:r>
              <a:rPr lang="de-DE" sz="1400" dirty="0"/>
              <a:t>…dass eine Evaluation realistisch, gut durchdacht, diplomatisch und kostenbewusst geplant und ausgeführt wird. </a:t>
            </a:r>
          </a:p>
          <a:p>
            <a:pPr marL="0" indent="0">
              <a:spcAft>
                <a:spcPts val="600"/>
              </a:spcAft>
              <a:buNone/>
            </a:pPr>
            <a:r>
              <a:rPr lang="de-DE" sz="1400" b="1" dirty="0"/>
              <a:t>Fairness: </a:t>
            </a:r>
            <a:br>
              <a:rPr lang="de-DE" sz="1400" dirty="0"/>
            </a:br>
            <a:r>
              <a:rPr lang="de-DE" sz="1400" dirty="0"/>
              <a:t>…dass in einer Evaluation respektvoll und fair mit allen beteiligten und betroffenen Personen und Gruppen umgegangen wird.</a:t>
            </a:r>
          </a:p>
          <a:p>
            <a:pPr marL="0" indent="0">
              <a:buNone/>
            </a:pPr>
            <a:r>
              <a:rPr lang="de-DE" sz="1400" b="1" dirty="0"/>
              <a:t>Genauigkeit: </a:t>
            </a:r>
            <a:br>
              <a:rPr lang="de-DE" sz="1400" dirty="0"/>
            </a:br>
            <a:r>
              <a:rPr lang="de-DE" sz="1400" dirty="0"/>
              <a:t>…dass eine Evaluation gültige und nachvollziehbare Informationen und Ergebnisse zu den Evaluationsfragestellungen hervorbringt und vermittelt. </a:t>
            </a:r>
          </a:p>
          <a:p>
            <a:pPr marL="0" indent="0">
              <a:buNone/>
            </a:pPr>
            <a:endParaRPr lang="de-DE" dirty="0"/>
          </a:p>
          <a:p>
            <a:pPr marL="0" indent="0">
              <a:buNone/>
            </a:pPr>
            <a:r>
              <a:rPr lang="de-DE" dirty="0">
                <a:hlinkClick r:id="rId2"/>
              </a:rPr>
              <a:t>www.degeval.org/degeval-standards/kurzfassung/</a:t>
            </a:r>
            <a:endParaRPr lang="de-DE" dirty="0"/>
          </a:p>
          <a:p>
            <a:pPr marL="0" indent="0">
              <a:buNone/>
            </a:pPr>
            <a:endParaRPr lang="de-DE" dirty="0"/>
          </a:p>
        </p:txBody>
      </p:sp>
      <p:sp>
        <p:nvSpPr>
          <p:cNvPr id="5" name="Textplatzhalter 4">
            <a:extLst>
              <a:ext uri="{FF2B5EF4-FFF2-40B4-BE49-F238E27FC236}">
                <a16:creationId xmlns:a16="http://schemas.microsoft.com/office/drawing/2014/main" id="{E3DC7C25-456C-4467-8540-C53F7E1E88A2}"/>
              </a:ext>
            </a:extLst>
          </p:cNvPr>
          <p:cNvSpPr>
            <a:spLocks noGrp="1"/>
          </p:cNvSpPr>
          <p:nvPr>
            <p:ph type="body" sz="quarter" idx="12"/>
          </p:nvPr>
        </p:nvSpPr>
        <p:spPr>
          <a:xfrm>
            <a:off x="8509061" y="60963"/>
            <a:ext cx="634941" cy="206295"/>
          </a:xfrm>
        </p:spPr>
        <p:txBody>
          <a:bodyPr/>
          <a:lstStyle/>
          <a:p>
            <a:r>
              <a:rPr lang="de-DE" dirty="0"/>
              <a:t>Basics</a:t>
            </a:r>
          </a:p>
        </p:txBody>
      </p:sp>
      <p:sp>
        <p:nvSpPr>
          <p:cNvPr id="6" name="Fußzeilenplatzhalter 1">
            <a:extLst>
              <a:ext uri="{FF2B5EF4-FFF2-40B4-BE49-F238E27FC236}">
                <a16:creationId xmlns:a16="http://schemas.microsoft.com/office/drawing/2014/main" id="{986ACFA9-7FA1-DDAB-7E3F-35FC4C6ED119}"/>
              </a:ext>
            </a:extLst>
          </p:cNvPr>
          <p:cNvSpPr>
            <a:spLocks noGrp="1"/>
          </p:cNvSpPr>
          <p:nvPr>
            <p:ph type="ftr" sz="quarter" idx="11"/>
          </p:nvPr>
        </p:nvSpPr>
        <p:spPr>
          <a:xfrm>
            <a:off x="1087041" y="4866118"/>
            <a:ext cx="7264480" cy="131883"/>
          </a:xfrm>
        </p:spPr>
        <p:txBody>
          <a:bodyPr/>
          <a:lstStyle/>
          <a:p>
            <a:r>
              <a:rPr lang="de-DE" dirty="0"/>
              <a:t>Einführung in schulinterne Evaluation - Interne Evaluation planen, 30.01.2025</a:t>
            </a:r>
          </a:p>
        </p:txBody>
      </p:sp>
    </p:spTree>
    <p:extLst>
      <p:ext uri="{BB962C8B-B14F-4D97-AF65-F5344CB8AC3E}">
        <p14:creationId xmlns:p14="http://schemas.microsoft.com/office/powerpoint/2010/main" val="15685253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IfBQ">
  <a:themeElements>
    <a:clrScheme name="Benutzerdefiniert 145">
      <a:dk1>
        <a:srgbClr val="001136"/>
      </a:dk1>
      <a:lt1>
        <a:sysClr val="window" lastClr="FFFFFF"/>
      </a:lt1>
      <a:dk2>
        <a:srgbClr val="00267C"/>
      </a:dk2>
      <a:lt2>
        <a:srgbClr val="001136"/>
      </a:lt2>
      <a:accent1>
        <a:srgbClr val="093284"/>
      </a:accent1>
      <a:accent2>
        <a:srgbClr val="00C2EF"/>
      </a:accent2>
      <a:accent3>
        <a:srgbClr val="B2B7C2"/>
      </a:accent3>
      <a:accent4>
        <a:srgbClr val="891B33"/>
      </a:accent4>
      <a:accent5>
        <a:srgbClr val="FF5833"/>
      </a:accent5>
      <a:accent6>
        <a:srgbClr val="5BB09F"/>
      </a:accent6>
      <a:hlink>
        <a:srgbClr val="001136"/>
      </a:hlink>
      <a:folHlink>
        <a:srgbClr val="0011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a:solidFill>
              <a:schemeClr val="bg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l">
          <a:defRPr sz="1600" dirty="0" smtClean="0"/>
        </a:defPPr>
      </a:lstStyle>
    </a:txDef>
  </a:objectDefaults>
  <a:extraClrSchemeLst/>
  <a:extLst>
    <a:ext uri="{05A4C25C-085E-4340-85A3-A5531E510DB2}">
      <thm15:themeFamily xmlns:thm15="http://schemas.microsoft.com/office/thememl/2012/main" name="Präsentation2" id="{D55CF04A-AEB8-4DC7-BC5D-A1D222D99A8B}" vid="{9C6F271A-FEA9-4F4D-9DD0-EB268116D9B9}"/>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Januar 2017_Hamburg_Vorlage_16_9 ifbq</Template>
  <TotalTime>0</TotalTime>
  <Words>1202</Words>
  <Application>Microsoft Office PowerPoint</Application>
  <PresentationFormat>Bildschirmpräsentation (16:9)</PresentationFormat>
  <Paragraphs>133</Paragraphs>
  <Slides>10</Slides>
  <Notes>7</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10</vt:i4>
      </vt:variant>
    </vt:vector>
  </HeadingPairs>
  <TitlesOfParts>
    <vt:vector size="14" baseType="lpstr">
      <vt:lpstr>Arial</vt:lpstr>
      <vt:lpstr>Calibri</vt:lpstr>
      <vt:lpstr>Wingdings</vt:lpstr>
      <vt:lpstr>IfBQ</vt:lpstr>
      <vt:lpstr>Basics  </vt:lpstr>
      <vt:lpstr>Wozu Feedback und Evaluation?  – Normativer Rahmen</vt:lpstr>
      <vt:lpstr>Viele gute Gründe für Feedback und Evaluation</vt:lpstr>
      <vt:lpstr>Was ist eine Evaluation?</vt:lpstr>
      <vt:lpstr>Evaluation vs. Feedback</vt:lpstr>
      <vt:lpstr>Evaluation vs. Feedback</vt:lpstr>
      <vt:lpstr>Interne vs. externe Evaluation </vt:lpstr>
      <vt:lpstr>Klärung des Vorgehens</vt:lpstr>
      <vt:lpstr>Standards der Evaluation</vt:lpstr>
      <vt:lpstr>Kontakt und Unterstützung</vt:lpstr>
    </vt:vector>
  </TitlesOfParts>
  <Manager>Vorname Nachname</Manager>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Premium Vorlage</dc:subject>
  <dc:creator>Wolff, Jutta</dc:creator>
  <dc:description>Für die PowerPoint Version 2010 optimierte Vorlage</dc:description>
  <cp:lastModifiedBy>Moebius, Simon</cp:lastModifiedBy>
  <cp:revision>1258</cp:revision>
  <cp:lastPrinted>2019-09-25T09:36:39Z</cp:lastPrinted>
  <dcterms:created xsi:type="dcterms:W3CDTF">2017-03-20T10:20:59Z</dcterms:created>
  <dcterms:modified xsi:type="dcterms:W3CDTF">2025-04-04T07:32:27Z</dcterms:modified>
</cp:coreProperties>
</file>